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 id="2147483708" r:id="rId6"/>
    <p:sldMasterId id="2147484032" r:id="rId7"/>
    <p:sldMasterId id="2147484299" r:id="rId8"/>
    <p:sldMasterId id="2147484578" r:id="rId9"/>
    <p:sldMasterId id="2147484590" r:id="rId10"/>
    <p:sldMasterId id="2147484602" r:id="rId11"/>
    <p:sldMasterId id="2147484614" r:id="rId12"/>
    <p:sldMasterId id="2147484626" r:id="rId13"/>
    <p:sldMasterId id="2147484638" r:id="rId14"/>
    <p:sldMasterId id="2147484805" r:id="rId15"/>
  </p:sldMasterIdLst>
  <p:notesMasterIdLst>
    <p:notesMasterId r:id="rId133"/>
  </p:notesMasterIdLst>
  <p:sldIdLst>
    <p:sldId id="267" r:id="rId16"/>
    <p:sldId id="457" r:id="rId17"/>
    <p:sldId id="458" r:id="rId18"/>
    <p:sldId id="474" r:id="rId19"/>
    <p:sldId id="471" r:id="rId20"/>
    <p:sldId id="475" r:id="rId21"/>
    <p:sldId id="476" r:id="rId22"/>
    <p:sldId id="482" r:id="rId23"/>
    <p:sldId id="483" r:id="rId24"/>
    <p:sldId id="484" r:id="rId25"/>
    <p:sldId id="485" r:id="rId26"/>
    <p:sldId id="481" r:id="rId27"/>
    <p:sldId id="308" r:id="rId28"/>
    <p:sldId id="309" r:id="rId29"/>
    <p:sldId id="310" r:id="rId30"/>
    <p:sldId id="311" r:id="rId31"/>
    <p:sldId id="513" r:id="rId32"/>
    <p:sldId id="514" r:id="rId33"/>
    <p:sldId id="548" r:id="rId34"/>
    <p:sldId id="515" r:id="rId35"/>
    <p:sldId id="549" r:id="rId36"/>
    <p:sldId id="516" r:id="rId37"/>
    <p:sldId id="550" r:id="rId38"/>
    <p:sldId id="312" r:id="rId39"/>
    <p:sldId id="313" r:id="rId40"/>
    <p:sldId id="445" r:id="rId41"/>
    <p:sldId id="446" r:id="rId42"/>
    <p:sldId id="447" r:id="rId43"/>
    <p:sldId id="540" r:id="rId44"/>
    <p:sldId id="262" r:id="rId45"/>
    <p:sldId id="388" r:id="rId46"/>
    <p:sldId id="376" r:id="rId47"/>
    <p:sldId id="452" r:id="rId48"/>
    <p:sldId id="453" r:id="rId49"/>
    <p:sldId id="551" r:id="rId50"/>
    <p:sldId id="316" r:id="rId51"/>
    <p:sldId id="794" r:id="rId52"/>
    <p:sldId id="795" r:id="rId53"/>
    <p:sldId id="796" r:id="rId54"/>
    <p:sldId id="797" r:id="rId55"/>
    <p:sldId id="798" r:id="rId56"/>
    <p:sldId id="799" r:id="rId57"/>
    <p:sldId id="800" r:id="rId58"/>
    <p:sldId id="801" r:id="rId59"/>
    <p:sldId id="802" r:id="rId60"/>
    <p:sldId id="803" r:id="rId61"/>
    <p:sldId id="804" r:id="rId62"/>
    <p:sldId id="805" r:id="rId63"/>
    <p:sldId id="318" r:id="rId64"/>
    <p:sldId id="319" r:id="rId65"/>
    <p:sldId id="666" r:id="rId66"/>
    <p:sldId id="667" r:id="rId67"/>
    <p:sldId id="668" r:id="rId68"/>
    <p:sldId id="669" r:id="rId69"/>
    <p:sldId id="670" r:id="rId70"/>
    <p:sldId id="671" r:id="rId71"/>
    <p:sldId id="782" r:id="rId72"/>
    <p:sldId id="783" r:id="rId73"/>
    <p:sldId id="784" r:id="rId74"/>
    <p:sldId id="785" r:id="rId75"/>
    <p:sldId id="786" r:id="rId76"/>
    <p:sldId id="787" r:id="rId77"/>
    <p:sldId id="788" r:id="rId78"/>
    <p:sldId id="789" r:id="rId79"/>
    <p:sldId id="790" r:id="rId80"/>
    <p:sldId id="791" r:id="rId81"/>
    <p:sldId id="792" r:id="rId82"/>
    <p:sldId id="793" r:id="rId83"/>
    <p:sldId id="324" r:id="rId84"/>
    <p:sldId id="525" r:id="rId85"/>
    <p:sldId id="678" r:id="rId86"/>
    <p:sldId id="673" r:id="rId87"/>
    <p:sldId id="674" r:id="rId88"/>
    <p:sldId id="675" r:id="rId89"/>
    <p:sldId id="676" r:id="rId90"/>
    <p:sldId id="677" r:id="rId91"/>
    <p:sldId id="679" r:id="rId92"/>
    <p:sldId id="680" r:id="rId93"/>
    <p:sldId id="681" r:id="rId94"/>
    <p:sldId id="682" r:id="rId95"/>
    <p:sldId id="683" r:id="rId96"/>
    <p:sldId id="684" r:id="rId97"/>
    <p:sldId id="685" r:id="rId98"/>
    <p:sldId id="686" r:id="rId99"/>
    <p:sldId id="687" r:id="rId100"/>
    <p:sldId id="688" r:id="rId101"/>
    <p:sldId id="689" r:id="rId102"/>
    <p:sldId id="690" r:id="rId103"/>
    <p:sldId id="691" r:id="rId104"/>
    <p:sldId id="692" r:id="rId105"/>
    <p:sldId id="693" r:id="rId106"/>
    <p:sldId id="694" r:id="rId107"/>
    <p:sldId id="704" r:id="rId108"/>
    <p:sldId id="705" r:id="rId109"/>
    <p:sldId id="706" r:id="rId110"/>
    <p:sldId id="707" r:id="rId111"/>
    <p:sldId id="708" r:id="rId112"/>
    <p:sldId id="710" r:id="rId113"/>
    <p:sldId id="700" r:id="rId114"/>
    <p:sldId id="701" r:id="rId115"/>
    <p:sldId id="702" r:id="rId116"/>
    <p:sldId id="703" r:id="rId117"/>
    <p:sldId id="460" r:id="rId118"/>
    <p:sldId id="466" r:id="rId119"/>
    <p:sldId id="462" r:id="rId120"/>
    <p:sldId id="467" r:id="rId121"/>
    <p:sldId id="463" r:id="rId122"/>
    <p:sldId id="468" r:id="rId123"/>
    <p:sldId id="464" r:id="rId124"/>
    <p:sldId id="469" r:id="rId125"/>
    <p:sldId id="465" r:id="rId126"/>
    <p:sldId id="470" r:id="rId127"/>
    <p:sldId id="365" r:id="rId128"/>
    <p:sldId id="366" r:id="rId129"/>
    <p:sldId id="340" r:id="rId130"/>
    <p:sldId id="709" r:id="rId131"/>
    <p:sldId id="665" r:id="rId132"/>
  </p:sldIdLst>
  <p:sldSz cx="9144000" cy="6858000" type="screen4x3"/>
  <p:notesSz cx="6858000" cy="9144000"/>
  <p:defaultTextStyle>
    <a:defPPr>
      <a:defRPr lang="ca-E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B4"/>
    <a:srgbClr val="0050D2"/>
    <a:srgbClr val="0162FF"/>
    <a:srgbClr val="FFFFFF"/>
    <a:srgbClr val="808080"/>
    <a:srgbClr val="0000FF"/>
    <a:srgbClr val="57AAB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p:scale>
          <a:sx n="73" d="100"/>
          <a:sy n="73" d="100"/>
        </p:scale>
        <p:origin x="-2616" y="-9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3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notesMaster" Target="notesMasters/notesMaster1.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28" Type="http://schemas.openxmlformats.org/officeDocument/2006/relationships/slide" Target="slides/slide113.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slide" Target="slides/slide98.xml"/><Relationship Id="rId118" Type="http://schemas.openxmlformats.org/officeDocument/2006/relationships/slide" Target="slides/slide103.xml"/><Relationship Id="rId126" Type="http://schemas.openxmlformats.org/officeDocument/2006/relationships/slide" Target="slides/slide111.xml"/><Relationship Id="rId13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slide" Target="slides/slide101.xml"/><Relationship Id="rId124" Type="http://schemas.openxmlformats.org/officeDocument/2006/relationships/slide" Target="slides/slide109.xml"/><Relationship Id="rId129" Type="http://schemas.openxmlformats.org/officeDocument/2006/relationships/slide" Target="slides/slide114.xml"/><Relationship Id="rId137"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32" Type="http://schemas.openxmlformats.org/officeDocument/2006/relationships/slide" Target="slides/slide1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slide" Target="slides/slide99.xml"/><Relationship Id="rId119" Type="http://schemas.openxmlformats.org/officeDocument/2006/relationships/slide" Target="slides/slide104.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30" Type="http://schemas.openxmlformats.org/officeDocument/2006/relationships/slide" Target="slides/slide115.xml"/><Relationship Id="rId13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slide" Target="slides/slide116.xml"/><Relationship Id="rId136" Type="http://schemas.openxmlformats.org/officeDocument/2006/relationships/theme" Target="theme/theme1.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a:cs typeface="+mn-cs"/>
              </a:defRPr>
            </a:lvl1pPr>
          </a:lstStyle>
          <a:p>
            <a:pPr>
              <a:defRPr/>
            </a:pPr>
            <a:endParaRPr lang="es-E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a:cs typeface="+mn-cs"/>
              </a:defRPr>
            </a:lvl1pPr>
          </a:lstStyle>
          <a:p>
            <a:pPr>
              <a:defRPr/>
            </a:pPr>
            <a:endParaRPr lang="es-ES"/>
          </a:p>
        </p:txBody>
      </p:sp>
      <p:sp>
        <p:nvSpPr>
          <p:cNvPr id="193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a:cs typeface="+mn-cs"/>
              </a:defRPr>
            </a:lvl1pPr>
          </a:lstStyle>
          <a:p>
            <a:pPr>
              <a:defRPr/>
            </a:pPr>
            <a:endParaRPr lang="es-E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a:cs typeface="+mn-cs"/>
              </a:defRPr>
            </a:lvl1pPr>
          </a:lstStyle>
          <a:p>
            <a:pPr>
              <a:defRPr/>
            </a:pPr>
            <a:fld id="{DAB5607A-96F7-4410-A1C2-6F24814A0955}" type="slidenum">
              <a:rPr lang="es-ES"/>
              <a:pPr>
                <a:defRPr/>
              </a:pPr>
              <a:t>‹N›</a:t>
            </a:fld>
            <a:endParaRPr lang="es-ES"/>
          </a:p>
        </p:txBody>
      </p:sp>
    </p:spTree>
    <p:extLst>
      <p:ext uri="{BB962C8B-B14F-4D97-AF65-F5344CB8AC3E}">
        <p14:creationId xmlns:p14="http://schemas.microsoft.com/office/powerpoint/2010/main" val="2498405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p:txBody>
          <a:bodyPr/>
          <a:lstStyle/>
          <a:p>
            <a:pPr>
              <a:defRPr/>
            </a:pPr>
            <a:fld id="{187E8A9E-8059-440C-B1E9-1DED96F0F0E8}" type="slidenum">
              <a:rPr lang="es-ES" smtClean="0">
                <a:latin typeface="Times" pitchFamily="18" charset="0"/>
              </a:rPr>
              <a:pPr>
                <a:defRPr/>
              </a:pPr>
              <a:t>1</a:t>
            </a:fld>
            <a:endParaRPr lang="es-ES" smtClean="0">
              <a:latin typeface="Times"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s-ES"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7159F72A-E763-4FB3-86D1-85D9E5D8E0C2}" type="slidenum">
              <a:rPr lang="it-IT" sz="1200" b="0">
                <a:solidFill>
                  <a:prstClr val="black"/>
                </a:solidFill>
              </a:rPr>
              <a:pPr eaLnBrk="1" hangingPunct="1"/>
              <a:t>44</a:t>
            </a:fld>
            <a:endParaRPr lang="it-IT" sz="1200" b="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B224A2E2-B862-44B3-AFF4-D1E15C303E82}" type="slidenum">
              <a:rPr lang="it-IT" sz="1200" b="0">
                <a:solidFill>
                  <a:prstClr val="black"/>
                </a:solidFill>
              </a:rPr>
              <a:pPr eaLnBrk="1" hangingPunct="1"/>
              <a:t>45</a:t>
            </a:fld>
            <a:endParaRPr lang="it-IT" sz="1200" b="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5C3060CC-742E-40E2-B9B2-8A33D7BA6E0C}" type="slidenum">
              <a:rPr lang="it-IT" sz="1200" b="0">
                <a:solidFill>
                  <a:prstClr val="black"/>
                </a:solidFill>
              </a:rPr>
              <a:pPr eaLnBrk="1" hangingPunct="1"/>
              <a:t>46</a:t>
            </a:fld>
            <a:endParaRPr lang="it-IT" sz="1200" b="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6BD087A2-177A-467F-AE35-C70EF81297D6}" type="slidenum">
              <a:rPr lang="it-IT" sz="1200" b="0">
                <a:solidFill>
                  <a:prstClr val="black"/>
                </a:solidFill>
              </a:rPr>
              <a:pPr eaLnBrk="1" hangingPunct="1"/>
              <a:t>47</a:t>
            </a:fld>
            <a:endParaRPr lang="it-IT" sz="1200" b="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2E9EB125-67B8-4649-AAD4-3B03B848D4E5}" type="slidenum">
              <a:rPr lang="it-IT" sz="1200" b="0">
                <a:solidFill>
                  <a:prstClr val="black"/>
                </a:solidFill>
              </a:rPr>
              <a:pPr eaLnBrk="1" hangingPunct="1"/>
              <a:t>48</a:t>
            </a:fld>
            <a:endParaRPr lang="it-IT" sz="1200" b="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57</a:t>
            </a:fld>
            <a:endParaRPr lang="es-E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58</a:t>
            </a:fld>
            <a:endParaRPr lang="es-E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59</a:t>
            </a:fld>
            <a:endParaRPr lang="es-E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60</a:t>
            </a:fld>
            <a:endParaRPr lang="es-E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61</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p:txBody>
          <a:bodyPr/>
          <a:lstStyle/>
          <a:p>
            <a:pPr>
              <a:defRPr/>
            </a:pPr>
            <a:fld id="{88E66609-FBC2-4F53-9CEB-7CCEF4A30739}" type="slidenum">
              <a:rPr lang="es-ES" smtClean="0">
                <a:latin typeface="Times" pitchFamily="18" charset="0"/>
              </a:rPr>
              <a:pPr>
                <a:defRPr/>
              </a:pPr>
              <a:t>30</a:t>
            </a:fld>
            <a:endParaRPr lang="es-ES" smtClean="0">
              <a:latin typeface="Times" pitchFamily="18"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s-ES" smtClean="0">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62</a:t>
            </a:fld>
            <a:endParaRPr lang="es-E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63</a:t>
            </a:fld>
            <a:endParaRPr lang="es-E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64</a:t>
            </a:fld>
            <a:endParaRPr lang="es-E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65</a:t>
            </a:fld>
            <a:endParaRPr lang="es-E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66</a:t>
            </a:fld>
            <a:endParaRPr lang="es-E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67</a:t>
            </a:fld>
            <a:endParaRPr lang="es-E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D62A96F-37EE-44E0-9B9B-8B8C5B5FA21D}" type="slidenum">
              <a:rPr lang="es-ES" smtClean="0">
                <a:solidFill>
                  <a:prstClr val="black"/>
                </a:solidFill>
              </a:rPr>
              <a:pPr>
                <a:defRPr/>
              </a:pPr>
              <a:t>68</a:t>
            </a:fld>
            <a:endParaRPr lang="es-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F2DDBE3E-D960-402E-B330-820B0BB9CC37}" type="slidenum">
              <a:rPr lang="it-IT" sz="1200" b="0">
                <a:solidFill>
                  <a:prstClr val="black"/>
                </a:solidFill>
              </a:rPr>
              <a:pPr eaLnBrk="1" hangingPunct="1"/>
              <a:t>37</a:t>
            </a:fld>
            <a:endParaRPr lang="it-IT" sz="1200" b="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8B22B91F-3D3E-45E9-B7D3-CDEC68DF125C}" type="slidenum">
              <a:rPr lang="it-IT" sz="1200" b="0">
                <a:solidFill>
                  <a:prstClr val="black"/>
                </a:solidFill>
              </a:rPr>
              <a:pPr eaLnBrk="1" hangingPunct="1"/>
              <a:t>38</a:t>
            </a:fld>
            <a:endParaRPr lang="it-IT" sz="1200" b="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452360F5-BD1D-441B-B607-1505B15BAB93}" type="slidenum">
              <a:rPr lang="it-IT" sz="1200" b="0">
                <a:solidFill>
                  <a:prstClr val="black"/>
                </a:solidFill>
              </a:rPr>
              <a:pPr eaLnBrk="1" hangingPunct="1"/>
              <a:t>39</a:t>
            </a:fld>
            <a:endParaRPr lang="it-IT" sz="1200" b="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04C32365-8A8D-4212-A6CB-53A3903ED012}" type="slidenum">
              <a:rPr lang="it-IT" sz="1200" b="0">
                <a:solidFill>
                  <a:prstClr val="black"/>
                </a:solidFill>
              </a:rPr>
              <a:pPr eaLnBrk="1" hangingPunct="1"/>
              <a:t>40</a:t>
            </a:fld>
            <a:endParaRPr lang="it-IT" sz="1200" b="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F089B956-FA9B-4A6E-9802-47D2873EEFBE}" type="slidenum">
              <a:rPr lang="it-IT" sz="1200" b="0">
                <a:solidFill>
                  <a:prstClr val="black"/>
                </a:solidFill>
              </a:rPr>
              <a:pPr eaLnBrk="1" hangingPunct="1"/>
              <a:t>41</a:t>
            </a:fld>
            <a:endParaRPr lang="it-IT" sz="1200" b="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381775C5-D027-4E42-B64B-5D872C6AD3E6}" type="slidenum">
              <a:rPr lang="it-IT" sz="1200" b="0">
                <a:solidFill>
                  <a:prstClr val="black"/>
                </a:solidFill>
              </a:rPr>
              <a:pPr eaLnBrk="1" hangingPunct="1"/>
              <a:t>42</a:t>
            </a:fld>
            <a:endParaRPr lang="it-IT" sz="1200" b="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fld id="{D6F294DD-FF1E-4E13-A68F-B642BC877CFE}" type="slidenum">
              <a:rPr lang="it-IT" sz="1200" b="0">
                <a:solidFill>
                  <a:prstClr val="black"/>
                </a:solidFill>
              </a:rPr>
              <a:pPr eaLnBrk="1" hangingPunct="1"/>
              <a:t>43</a:t>
            </a:fld>
            <a:endParaRPr lang="it-IT" sz="1200" b="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80E051C-969C-4E8E-874E-C3C4C2893293}" type="slidenum">
              <a:rPr lang="ca-ES"/>
              <a:pPr>
                <a:defRPr/>
              </a:pPr>
              <a:t>‹N›</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98B35AA-410F-40DA-A910-F6C88B7E40CB}" type="slidenum">
              <a:rPr lang="ca-ES"/>
              <a:pPr>
                <a:defRPr/>
              </a:pPr>
              <a:t>‹N›</a:t>
            </a:fld>
            <a:endParaRPr lang="ca-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5E591E8-F684-4BE1-9E39-3078551FE3F1}"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4DAAA17-B309-4546-93C1-935A3CEA12F7}" type="slidenum">
              <a:rPr lang="it-IT"/>
              <a:pPr>
                <a:defRPr/>
              </a:pPr>
              <a:t>‹N›</a:t>
            </a:fld>
            <a:endParaRPr lang="it-IT"/>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32FD843-112D-4A49-8CD1-841F0BCBAAB3}"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404BFF1-762C-4004-ACBD-FFEBE77F3689}" type="slidenum">
              <a:rPr lang="it-IT"/>
              <a:pPr>
                <a:defRPr/>
              </a:pPr>
              <a:t>‹N›</a:t>
            </a:fld>
            <a:endParaRPr 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E6AEFE4-00CD-4BCF-B04D-BC1EBE1888FF}"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23929F5-CC22-455A-86AB-058298A49F85}" type="slidenum">
              <a:rPr lang="it-IT"/>
              <a:pPr>
                <a:defRPr/>
              </a:pPr>
              <a:t>‹N›</a:t>
            </a:fld>
            <a:endParaRPr lang="it-IT"/>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345D802-6F16-41F6-96AA-07B554A922D0}"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EA93537-7D58-4387-A3CE-6EC6C6699E05}" type="slidenum">
              <a:rPr lang="it-IT"/>
              <a:pPr>
                <a:defRPr/>
              </a:pPr>
              <a:t>‹N›</a:t>
            </a:fld>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9D3A652-1C24-4694-88E7-1F1608CC2E10}" type="datetimeFigureOut">
              <a:rPr lang="it-IT"/>
              <a:pPr>
                <a:defRPr/>
              </a:pPr>
              <a:t>27/12/2012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6724007-5CBE-4A0C-BC7D-AB039A6EDF9B}" type="slidenum">
              <a:rPr lang="it-IT"/>
              <a:pPr>
                <a:defRPr/>
              </a:pPr>
              <a:t>‹N›</a:t>
            </a:fld>
            <a:endParaRPr lang="it-I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9E8CC22-FC44-4DA1-8BD7-55F0CB3F636D}" type="datetimeFigureOut">
              <a:rPr lang="it-IT"/>
              <a:pPr>
                <a:defRPr/>
              </a:pPr>
              <a:t>27/12/2012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1E2A534B-C0F5-4291-BD78-D83A5CB6349F}" type="slidenum">
              <a:rPr lang="it-IT"/>
              <a:pPr>
                <a:defRPr/>
              </a:pPr>
              <a:t>‹N›</a:t>
            </a:fld>
            <a:endParaRPr 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27D4E3D-76AA-4006-A043-F8F0902C1C79}" type="datetimeFigureOut">
              <a:rPr lang="it-IT"/>
              <a:pPr>
                <a:defRPr/>
              </a:pPr>
              <a:t>27/12/2012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13BBD4A-D2F0-41BA-A5FE-152DB5083E78}" type="slidenum">
              <a:rPr lang="it-IT"/>
              <a:pPr>
                <a:defRPr/>
              </a:pPr>
              <a:t>‹N›</a:t>
            </a:fld>
            <a:endParaRPr lang="it-I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A1AFB56-3B54-4EC2-A5D9-07FCCB7FD62E}"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C94A5A0-2E40-435E-934E-A1ABA8EFAC46}" type="slidenum">
              <a:rPr lang="it-IT"/>
              <a:pPr>
                <a:defRPr/>
              </a:pPr>
              <a:t>‹N›</a:t>
            </a:fld>
            <a:endParaRPr 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96B4572-A607-4F90-8FD7-81BA83041BF7}"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F60E523-850A-4453-A82D-34D97A846432}" type="slidenum">
              <a:rPr lang="it-IT"/>
              <a:pPr>
                <a:defRPr/>
              </a:pPr>
              <a:t>‹N›</a:t>
            </a:fld>
            <a:endParaRPr lang="it-I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693BE02-27AB-4264-971C-FE2C0745888D}"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8B3FAE4-1DB1-4BF2-BEDF-E2CD13D18E1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F62EA0C0-7CC5-4FF3-B95B-78852F16424A}" type="slidenum">
              <a:rPr lang="ca-ES"/>
              <a:pPr>
                <a:defRPr/>
              </a:pPr>
              <a:t>‹N›</a:t>
            </a:fld>
            <a:endParaRPr lang="ca-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CD337B4-2EE2-41BA-B133-319A742E7246}"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B78D4B5-377B-4F58-9BD2-88B02F1FE9AE}" type="slidenum">
              <a:rPr lang="it-IT"/>
              <a:pPr>
                <a:defRPr/>
              </a:pPr>
              <a:t>‹N›</a:t>
            </a:fld>
            <a:endParaRPr lang="it-IT"/>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CBB2710-BC2A-4681-9222-B80639489D42}"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3D92065-DCD6-4CB3-8DC4-6E60C590A8D2}" type="slidenum">
              <a:rPr lang="it-IT"/>
              <a:pPr>
                <a:defRPr/>
              </a:pPr>
              <a:t>‹N›</a:t>
            </a:fld>
            <a:endParaRPr lang="it-I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3C260FF-2653-4716-A047-1D33A08525E1}"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EC30022-784A-4AA4-BC8C-5731FAEAC3FB}" type="slidenum">
              <a:rPr lang="it-IT"/>
              <a:pPr>
                <a:defRPr/>
              </a:pPr>
              <a:t>‹N›</a:t>
            </a:fld>
            <a:endParaRPr lang="it-I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12A188C-7289-407E-A664-B329ED0B0CD3}"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D13A5DF-4C00-4903-ABEB-7176B4C08A52}" type="slidenum">
              <a:rPr lang="it-IT"/>
              <a:pPr>
                <a:defRPr/>
              </a:pPr>
              <a:t>‹N›</a:t>
            </a:fld>
            <a:endParaRPr lang="it-I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F1E20C9-0602-4C85-BC82-FD0A9C87FFC6}"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6820C04-47E6-40B4-8F08-4DC78D2A4A3D}" type="slidenum">
              <a:rPr lang="it-IT"/>
              <a:pPr>
                <a:defRPr/>
              </a:pPr>
              <a:t>‹N›</a:t>
            </a:fld>
            <a:endParaRPr lang="it-I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526B006-1DDC-45C0-884C-5F09229EC74F}" type="datetimeFigureOut">
              <a:rPr lang="it-IT"/>
              <a:pPr>
                <a:defRPr/>
              </a:pPr>
              <a:t>27/12/2012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DD25628-9E19-428D-B208-223638CBA07E}" type="slidenum">
              <a:rPr lang="it-IT"/>
              <a:pPr>
                <a:defRPr/>
              </a:pPr>
              <a:t>‹N›</a:t>
            </a:fld>
            <a:endParaRPr lang="it-IT"/>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E0AF7F7-0303-4776-B3E6-3765913CB3DD}" type="datetimeFigureOut">
              <a:rPr lang="it-IT"/>
              <a:pPr>
                <a:defRPr/>
              </a:pPr>
              <a:t>27/12/2012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6025E53-5B29-4505-BD2E-DFAC6225F418}" type="slidenum">
              <a:rPr lang="it-IT"/>
              <a:pPr>
                <a:defRPr/>
              </a:pPr>
              <a:t>‹N›</a:t>
            </a:fld>
            <a:endParaRPr lang="it-I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F5A5781-663C-46D0-8139-7B4A45C410DF}" type="datetimeFigureOut">
              <a:rPr lang="it-IT"/>
              <a:pPr>
                <a:defRPr/>
              </a:pPr>
              <a:t>27/12/2012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1273D7E-8C90-461B-A4D4-86F611550555}" type="slidenum">
              <a:rPr lang="it-IT"/>
              <a:pPr>
                <a:defRPr/>
              </a:pPr>
              <a:t>‹N›</a:t>
            </a:fld>
            <a:endParaRPr lang="it-I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85C3A04-D3C0-490E-8301-8922DD6948B0}"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AB8F88F-1AA3-4BEE-94BB-26D3D1E38AEE}" type="slidenum">
              <a:rPr lang="it-IT"/>
              <a:pPr>
                <a:defRPr/>
              </a:pPr>
              <a:t>‹N›</a:t>
            </a:fld>
            <a:endParaRPr lang="it-IT"/>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D84FD1E-5372-4529-B197-C3C4D042B4CA}"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7C4C86E-BF28-453F-841F-CE9B622FA70F}"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04606A5-9774-4459-BB1E-B2E7E87415F7}" type="slidenum">
              <a:rPr lang="it-IT"/>
              <a:pPr>
                <a:defRPr/>
              </a:pPr>
              <a:t>‹N›</a:t>
            </a:fld>
            <a:endParaRPr lang="it-IT"/>
          </a:p>
        </p:txBody>
      </p:sp>
    </p:spTree>
  </p:cSld>
  <p:clrMapOvr>
    <a:masterClrMapping/>
  </p:clrMapOvr>
  <p:transition spd="med">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2BA730-35BA-4F42-8A26-9EE1279ADF8D}"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A905A1F-B4E0-4615-B85D-1C2B9CA1D92D}" type="slidenum">
              <a:rPr lang="it-IT"/>
              <a:pPr>
                <a:defRPr/>
              </a:pPr>
              <a:t>‹N›</a:t>
            </a:fld>
            <a:endParaRPr lang="it-IT"/>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8E852E7-A46F-4EDA-857E-CAFFD568D710}"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ECB4789-94E7-4DD1-A55C-A4FA84994F92}" type="slidenum">
              <a:rPr lang="it-IT"/>
              <a:pPr>
                <a:defRPr/>
              </a:pPr>
              <a:t>‹N›</a:t>
            </a:fld>
            <a:endParaRPr lang="it-IT"/>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656E667-90E4-4100-A404-FAB7EBF2D5D1}"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7823219-DBFF-493B-B7A9-39C55E290802}" type="slidenum">
              <a:rPr lang="it-IT"/>
              <a:pPr>
                <a:defRPr/>
              </a:pPr>
              <a:t>‹N›</a:t>
            </a:fld>
            <a:endParaRPr lang="it-IT"/>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E8277AA-41A6-410C-8226-AA88D2C25F4F}"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8427C69-CFD8-4D91-AA29-317CFA77EA8B}" type="slidenum">
              <a:rPr lang="it-IT"/>
              <a:pPr>
                <a:defRPr/>
              </a:pPr>
              <a:t>‹N›</a:t>
            </a:fld>
            <a:endParaRPr lang="it-IT"/>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9C30F95-F20C-47AB-AC42-0CA58B5B41F7}"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F14C8C8-42AF-4486-B999-5A83A863766F}" type="slidenum">
              <a:rPr lang="it-IT"/>
              <a:pPr>
                <a:defRPr/>
              </a:pPr>
              <a:t>‹N›</a:t>
            </a:fld>
            <a:endParaRPr lang="it-IT"/>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CB94CAA-0DDF-4903-870A-4CAAA8C23403}"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8855176-E362-4A5A-A4AF-A8629E876EA5}" type="slidenum">
              <a:rPr lang="it-IT"/>
              <a:pPr>
                <a:defRPr/>
              </a:pPr>
              <a:t>‹N›</a:t>
            </a:fld>
            <a:endParaRPr lang="it-IT"/>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A4E45CE-F7AF-44CB-B55F-D51B0817AF2D}" type="datetimeFigureOut">
              <a:rPr lang="it-IT"/>
              <a:pPr>
                <a:defRPr/>
              </a:pPr>
              <a:t>27/12/2012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64EA0ED-1C8C-446C-BDC9-1B764602DBA9}" type="slidenum">
              <a:rPr lang="it-IT"/>
              <a:pPr>
                <a:defRPr/>
              </a:pPr>
              <a:t>‹N›</a:t>
            </a:fld>
            <a:endParaRPr lang="it-IT"/>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5298B1A-32EC-4DE7-875C-D4EBA2D8CB38}" type="datetimeFigureOut">
              <a:rPr lang="it-IT"/>
              <a:pPr>
                <a:defRPr/>
              </a:pPr>
              <a:t>27/12/2012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9F5E3E1-E9DA-453E-A4E1-B8941F7C5E1D}" type="slidenum">
              <a:rPr lang="it-IT"/>
              <a:pPr>
                <a:defRPr/>
              </a:pPr>
              <a:t>‹N›</a:t>
            </a:fld>
            <a:endParaRPr lang="it-IT"/>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AF9BF78-6AAF-4760-907C-D58433A4C73F}" type="datetimeFigureOut">
              <a:rPr lang="it-IT"/>
              <a:pPr>
                <a:defRPr/>
              </a:pPr>
              <a:t>27/12/2012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D6F9173-C7BE-4EA1-AECA-E5600BAD0FE9}" type="slidenum">
              <a:rPr lang="it-IT"/>
              <a:pPr>
                <a:defRPr/>
              </a:pPr>
              <a:t>‹N›</a:t>
            </a:fld>
            <a:endParaRPr lang="it-IT"/>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CE1F1E0-E778-4150-B8FA-AE9AAB205DE7}"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B8183A9-1EF5-4EB6-9454-CF7E35A5DCC9}"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A1DC22D-E01F-4D0B-B3BD-CE798057BDB0}" type="slidenum">
              <a:rPr lang="it-IT"/>
              <a:pPr>
                <a:defRPr/>
              </a:pPr>
              <a:t>‹N›</a:t>
            </a:fld>
            <a:endParaRPr lang="it-IT"/>
          </a:p>
        </p:txBody>
      </p:sp>
    </p:spTree>
  </p:cSld>
  <p:clrMapOvr>
    <a:masterClrMapping/>
  </p:clrMapOvr>
  <p:transition spd="med">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4C5CFEC-0529-4728-B16E-FDEFB315783A}"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9AE8CEF-8149-45ED-BFA8-D9616A6D1D16}" type="slidenum">
              <a:rPr lang="it-IT"/>
              <a:pPr>
                <a:defRPr/>
              </a:pPr>
              <a:t>‹N›</a:t>
            </a:fld>
            <a:endParaRPr lang="it-IT"/>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32DA04F-16CD-44CA-9E9E-E6EBB44A18A5}"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358E96-922C-4665-B2C9-C4A792AB9A31}" type="slidenum">
              <a:rPr lang="it-IT"/>
              <a:pPr>
                <a:defRPr/>
              </a:pPr>
              <a:t>‹N›</a:t>
            </a:fld>
            <a:endParaRPr lang="it-IT"/>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35B97DB-277C-4550-B20C-49801849F290}"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82FD059-D0F2-4E4C-B930-01A8208709D5}" type="slidenum">
              <a:rPr lang="it-IT"/>
              <a:pPr>
                <a:defRPr/>
              </a:pPr>
              <a:t>‹N›</a:t>
            </a:fld>
            <a:endParaRPr lang="it-IT"/>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BFE2BBF-9F0B-4624-A027-95348A0B9F99}"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93A4E29-5E79-4339-A16E-743BF661090C}" type="slidenum">
              <a:rPr lang="it-IT"/>
              <a:pPr>
                <a:defRPr/>
              </a:pPr>
              <a:t>‹N›</a:t>
            </a:fld>
            <a:endParaRPr lang="it-IT"/>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4B18403-3FCD-409F-84DF-CA5DFEC4C385}"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006E221-F1B5-4CF3-AE6E-A33D87ABDB66}" type="slidenum">
              <a:rPr lang="it-IT"/>
              <a:pPr>
                <a:defRPr/>
              </a:pPr>
              <a:t>‹N›</a:t>
            </a:fld>
            <a:endParaRPr lang="it-IT"/>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A06D90B-4152-4F23-9972-D89572986481}"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764EED9-BEEC-4B3B-BA9D-FB94E988B764}" type="slidenum">
              <a:rPr lang="it-IT"/>
              <a:pPr>
                <a:defRPr/>
              </a:pPr>
              <a:t>‹N›</a:t>
            </a:fld>
            <a:endParaRPr lang="it-IT"/>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7567B45-ED72-4D1A-B147-FB00B6E79CAD}"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E5A3E97-34FD-41E6-8156-36892792219E}" type="slidenum">
              <a:rPr lang="it-IT"/>
              <a:pPr>
                <a:defRPr/>
              </a:pPr>
              <a:t>‹N›</a:t>
            </a:fld>
            <a:endParaRPr lang="it-IT"/>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D511EAE-7EC6-454C-9E4D-4338B6F0E556}" type="datetimeFigureOut">
              <a:rPr lang="it-IT"/>
              <a:pPr>
                <a:defRPr/>
              </a:pPr>
              <a:t>27/12/2012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4ED38F1-7EB1-4F2A-9268-D1B389B8AFC6}" type="slidenum">
              <a:rPr lang="it-IT"/>
              <a:pPr>
                <a:defRPr/>
              </a:pPr>
              <a:t>‹N›</a:t>
            </a:fld>
            <a:endParaRPr lang="it-IT"/>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7AD36F0-19C4-43CF-983C-0D2CCF4EDBF9}" type="datetimeFigureOut">
              <a:rPr lang="it-IT"/>
              <a:pPr>
                <a:defRPr/>
              </a:pPr>
              <a:t>27/12/2012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441ACFE-5061-42A6-AEB2-5DA802A0241B}" type="slidenum">
              <a:rPr lang="it-IT"/>
              <a:pPr>
                <a:defRPr/>
              </a:pPr>
              <a:t>‹N›</a:t>
            </a:fld>
            <a:endParaRPr lang="it-IT"/>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9F56724-5296-40F9-9666-CFD6AEE38C0E}" type="datetimeFigureOut">
              <a:rPr lang="it-IT"/>
              <a:pPr>
                <a:defRPr/>
              </a:pPr>
              <a:t>27/12/2012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965BCB2-EF2B-4752-BF87-CD2756F0ABD0}"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1FB1689-9DA6-497E-848E-BEED0BEE8003}" type="slidenum">
              <a:rPr lang="it-IT"/>
              <a:pPr>
                <a:defRPr/>
              </a:pPr>
              <a:t>‹N›</a:t>
            </a:fld>
            <a:endParaRPr lang="it-IT"/>
          </a:p>
        </p:txBody>
      </p:sp>
    </p:spTree>
  </p:cSld>
  <p:clrMapOvr>
    <a:masterClrMapping/>
  </p:clrMapOvr>
  <p:transition spd="med">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7F6F83F-5272-4227-B61E-34BF3D285685}"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3D3CD90-EE05-46F9-BC7D-572D94C8E5A7}" type="slidenum">
              <a:rPr lang="it-IT"/>
              <a:pPr>
                <a:defRPr/>
              </a:pPr>
              <a:t>‹N›</a:t>
            </a:fld>
            <a:endParaRPr lang="it-IT"/>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301D31E-0E0E-4146-A211-B0AAC0720FAF}"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5E424D6-0062-45E0-9D5E-89AD4B373F73}" type="slidenum">
              <a:rPr lang="it-IT"/>
              <a:pPr>
                <a:defRPr/>
              </a:pPr>
              <a:t>‹N›</a:t>
            </a:fld>
            <a:endParaRPr lang="it-IT"/>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B68A622-F622-43E3-AC54-AF0AB536DD6C}"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64E1C07-86B4-4174-86B5-A6DA90E816F2}" type="slidenum">
              <a:rPr lang="it-IT"/>
              <a:pPr>
                <a:defRPr/>
              </a:pPr>
              <a:t>‹N›</a:t>
            </a:fld>
            <a:endParaRPr lang="it-IT"/>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F0D5E09-F82F-4EDE-AFB7-45422CC07220}"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0E1F708-7F62-4FF1-89FD-56C1BAF9E949}" type="slidenum">
              <a:rPr lang="it-IT"/>
              <a:pPr>
                <a:defRPr/>
              </a:pPr>
              <a:t>‹N›</a:t>
            </a:fld>
            <a:endParaRPr lang="it-IT"/>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E24D8FCA-4C03-4D1E-AA08-20A395EBC525}" type="slidenum">
              <a:rPr lang="ca-ES"/>
              <a:pPr>
                <a:defRPr/>
              </a:pPr>
              <a:t>‹N›</a:t>
            </a:fld>
            <a:endParaRPr lang="ca-ES"/>
          </a:p>
        </p:txBody>
      </p:sp>
    </p:spTree>
  </p:cSld>
  <p:clrMapOvr>
    <a:masterClrMapping/>
  </p:clrMapOvr>
  <p:transition spd="slow">
    <p:dissolv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BBEA359-DD90-4AE6-8EF4-BA114650E970}" type="slidenum">
              <a:rPr lang="ca-ES"/>
              <a:pPr>
                <a:defRPr/>
              </a:pPr>
              <a:t>‹N›</a:t>
            </a:fld>
            <a:endParaRPr lang="ca-ES"/>
          </a:p>
        </p:txBody>
      </p:sp>
    </p:spTree>
  </p:cSld>
  <p:clrMapOvr>
    <a:masterClrMapping/>
  </p:clrMapOvr>
  <p:transition spd="slow">
    <p:dissolv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54E6F3B-8F50-4CA5-8436-09C99F5EF3B7}" type="slidenum">
              <a:rPr lang="ca-ES"/>
              <a:pPr>
                <a:defRPr/>
              </a:pPr>
              <a:t>‹N›</a:t>
            </a:fld>
            <a:endParaRPr lang="ca-ES"/>
          </a:p>
        </p:txBody>
      </p:sp>
    </p:spTree>
  </p:cSld>
  <p:clrMapOvr>
    <a:masterClrMapping/>
  </p:clrMapOvr>
  <p:transition spd="slow">
    <p:dissolv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FF24756C-A755-4B93-9B5B-A310AED23E41}" type="slidenum">
              <a:rPr lang="ca-ES"/>
              <a:pPr>
                <a:defRPr/>
              </a:pPr>
              <a:t>‹N›</a:t>
            </a:fld>
            <a:endParaRPr lang="ca-ES"/>
          </a:p>
        </p:txBody>
      </p:sp>
    </p:spTree>
  </p:cSld>
  <p:clrMapOvr>
    <a:masterClrMapping/>
  </p:clrMapOvr>
  <p:transition spd="slow">
    <p:dissolv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E700CC35-728D-4435-BBCD-DC3A0912CA04}" type="slidenum">
              <a:rPr lang="ca-ES"/>
              <a:pPr>
                <a:defRPr/>
              </a:pPr>
              <a:t>‹N›</a:t>
            </a:fld>
            <a:endParaRPr lang="ca-ES"/>
          </a:p>
        </p:txBody>
      </p:sp>
    </p:spTree>
  </p:cSld>
  <p:clrMapOvr>
    <a:masterClrMapping/>
  </p:clrMapOvr>
  <p:transition spd="slow">
    <p:dissolv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DE063F04-8646-4018-88FA-6FE1CA0754A3}" type="slidenum">
              <a:rPr lang="ca-ES"/>
              <a:pPr>
                <a:defRPr/>
              </a:pPr>
              <a:t>‹N›</a:t>
            </a:fld>
            <a:endParaRPr lang="ca-ES"/>
          </a:p>
        </p:txBody>
      </p:sp>
    </p:spTree>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ED9EF66-D504-4B8D-825C-0AF0BDF292D7}" type="slidenum">
              <a:rPr lang="it-IT"/>
              <a:pPr>
                <a:defRPr/>
              </a:pPr>
              <a:t>‹N›</a:t>
            </a:fld>
            <a:endParaRPr lang="it-IT"/>
          </a:p>
        </p:txBody>
      </p:sp>
    </p:spTree>
  </p:cSld>
  <p:clrMapOvr>
    <a:masterClrMapping/>
  </p:clrMapOvr>
  <p:transition spd="med">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158C7590-1350-4B31-A136-08B5E993E1C0}" type="slidenum">
              <a:rPr lang="ca-ES"/>
              <a:pPr>
                <a:defRPr/>
              </a:pPr>
              <a:t>‹N›</a:t>
            </a:fld>
            <a:endParaRPr lang="ca-ES"/>
          </a:p>
        </p:txBody>
      </p:sp>
    </p:spTree>
  </p:cSld>
  <p:clrMapOvr>
    <a:masterClrMapping/>
  </p:clrMapOvr>
  <p:transition spd="slow">
    <p:dissolv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1395ED8-D5EE-450F-8E30-DF025BF602EF}" type="slidenum">
              <a:rPr lang="ca-ES"/>
              <a:pPr>
                <a:defRPr/>
              </a:pPr>
              <a:t>‹N›</a:t>
            </a:fld>
            <a:endParaRPr lang="ca-ES"/>
          </a:p>
        </p:txBody>
      </p:sp>
    </p:spTree>
  </p:cSld>
  <p:clrMapOvr>
    <a:masterClrMapping/>
  </p:clrMapOvr>
  <p:transition spd="slow">
    <p:dissolv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8019192C-E85E-42A4-B5BB-E5211A6F1A1F}" type="slidenum">
              <a:rPr lang="ca-ES"/>
              <a:pPr>
                <a:defRPr/>
              </a:pPr>
              <a:t>‹N›</a:t>
            </a:fld>
            <a:endParaRPr lang="ca-ES"/>
          </a:p>
        </p:txBody>
      </p:sp>
    </p:spTree>
  </p:cSld>
  <p:clrMapOvr>
    <a:masterClrMapping/>
  </p:clrMapOvr>
  <p:transition spd="slow">
    <p:dissolv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1A2A114D-4D2F-405A-98E7-80758F4BF8DF}" type="slidenum">
              <a:rPr lang="ca-ES"/>
              <a:pPr>
                <a:defRPr/>
              </a:pPr>
              <a:t>‹N›</a:t>
            </a:fld>
            <a:endParaRPr lang="ca-ES"/>
          </a:p>
        </p:txBody>
      </p:sp>
    </p:spTree>
  </p:cSld>
  <p:clrMapOvr>
    <a:masterClrMapping/>
  </p:clrMapOvr>
  <p:transition spd="slow">
    <p:dissolv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6DEE44DA-E078-46F0-A976-0E0C8B349D88}" type="slidenum">
              <a:rPr lang="ca-ES"/>
              <a:pPr>
                <a:defRPr/>
              </a:pPr>
              <a:t>‹N›</a:t>
            </a:fld>
            <a:endParaRPr lang="ca-ES"/>
          </a:p>
        </p:txBody>
      </p:sp>
    </p:spTree>
  </p:cSld>
  <p:clrMapOvr>
    <a:masterClrMapping/>
  </p:clrMapOvr>
  <p:transition spd="slow">
    <p:dissolv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98364C-923D-4094-881F-2883F16860C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37155270"/>
      </p:ext>
    </p:extLst>
  </p:cSld>
  <p:clrMapOvr>
    <a:masterClrMapping/>
  </p:clrMapOvr>
  <p:transition advTm="10000"/>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B43E74-4840-4DC8-87E6-D95BFEFD9E6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601457677"/>
      </p:ext>
    </p:extLst>
  </p:cSld>
  <p:clrMapOvr>
    <a:masterClrMapping/>
  </p:clrMapOvr>
  <p:transition advTm="10000"/>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03A161-BE16-4886-97E4-8CB0DD81549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09851780"/>
      </p:ext>
    </p:extLst>
  </p:cSld>
  <p:clrMapOvr>
    <a:masterClrMapping/>
  </p:clrMapOvr>
  <p:transition advTm="10000"/>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FC0EC8-0113-4E16-B3E9-72718B0B931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36898415"/>
      </p:ext>
    </p:extLst>
  </p:cSld>
  <p:clrMapOvr>
    <a:masterClrMapping/>
  </p:clrMapOvr>
  <p:transition advTm="10000"/>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7BB388-67AE-4D69-AF20-7EA672BDDDC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93805826"/>
      </p:ext>
    </p:extLst>
  </p:cSld>
  <p:clrMapOvr>
    <a:masterClrMapping/>
  </p:clrMapOvr>
  <p:transition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EAAC528-5BE8-457D-906A-3AC8F92D400F}" type="slidenum">
              <a:rPr lang="it-IT"/>
              <a:pPr>
                <a:defRPr/>
              </a:pPr>
              <a:t>‹N›</a:t>
            </a:fld>
            <a:endParaRPr lang="it-IT"/>
          </a:p>
        </p:txBody>
      </p:sp>
    </p:spTree>
  </p:cSld>
  <p:clrMapOvr>
    <a:masterClrMapping/>
  </p:clrMapOvr>
  <p:transition spd="med">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9BA17A-0DA0-4C09-B08D-84698F42A8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41043995"/>
      </p:ext>
    </p:extLst>
  </p:cSld>
  <p:clrMapOvr>
    <a:masterClrMapping/>
  </p:clrMapOvr>
  <p:transition advTm="10000"/>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D8B905-4383-4B07-941A-0828AAFF066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3196351"/>
      </p:ext>
    </p:extLst>
  </p:cSld>
  <p:clrMapOvr>
    <a:masterClrMapping/>
  </p:clrMapOvr>
  <p:transition advTm="10000"/>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74B01A-9989-496D-9BCF-35FCE917CD2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92728316"/>
      </p:ext>
    </p:extLst>
  </p:cSld>
  <p:clrMapOvr>
    <a:masterClrMapping/>
  </p:clrMapOvr>
  <p:transition advTm="10000"/>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3E9C1D-92DE-4293-8B3F-2E9B90CC366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693273851"/>
      </p:ext>
    </p:extLst>
  </p:cSld>
  <p:clrMapOvr>
    <a:masterClrMapping/>
  </p:clrMapOvr>
  <p:transition advTm="10000"/>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90BB5A-53E4-44D1-896A-2E44E6133CC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66348052"/>
      </p:ext>
    </p:extLst>
  </p:cSld>
  <p:clrMapOvr>
    <a:masterClrMapping/>
  </p:clrMapOvr>
  <p:transition advTm="10000"/>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DB821D-6181-453C-B77E-76AF6F5D56A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32997489"/>
      </p:ext>
    </p:extLst>
  </p:cSld>
  <p:clrMapOvr>
    <a:masterClrMapping/>
  </p:clrMapOvr>
  <p:transition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3C3613C-08F6-4DD0-874D-4053C631162C}" type="slidenum">
              <a:rPr lang="it-IT"/>
              <a:pPr>
                <a:defRPr/>
              </a:pPr>
              <a:t>‹N›</a:t>
            </a:fld>
            <a:endParaRPr lang="it-IT"/>
          </a:p>
        </p:txBody>
      </p:sp>
    </p:spTree>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E3DB8A4-18B2-49BD-88B1-59033E9B1BBF}" type="slidenum">
              <a:rPr lang="it-IT"/>
              <a:pPr>
                <a:defRPr/>
              </a:pPr>
              <a:t>‹N›</a:t>
            </a:fld>
            <a:endParaRPr lang="it-IT"/>
          </a:p>
        </p:txBody>
      </p:sp>
    </p:spTree>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B5265AE-1F50-4849-ADE0-F4C4015F3F8A}" type="slidenum">
              <a:rPr lang="it-IT"/>
              <a:pPr>
                <a:defRPr/>
              </a:pPr>
              <a:t>‹N›</a:t>
            </a:fld>
            <a:endParaRPr lang="it-IT"/>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EB5255A-E17A-44A7-B133-26FC0FC21F55}" type="slidenum">
              <a:rPr lang="ca-ES"/>
              <a:pPr>
                <a:defRPr/>
              </a:pPr>
              <a:t>‹N›</a:t>
            </a:fld>
            <a:endParaRPr lang="ca-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C162004-D370-4B57-B621-C79B02C0BA53}" type="slidenum">
              <a:rPr lang="it-IT"/>
              <a:pPr>
                <a:defRPr/>
              </a:pPr>
              <a:t>‹N›</a:t>
            </a:fld>
            <a:endParaRPr lang="it-IT"/>
          </a:p>
        </p:txBody>
      </p:sp>
    </p:spTree>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7E0714-3EEE-480A-99F0-F28F7A8DDDF0}" type="slidenum">
              <a:rPr lang="it-IT"/>
              <a:pPr>
                <a:defRPr/>
              </a:pPr>
              <a:t>‹N›</a:t>
            </a:fld>
            <a:endParaRPr lang="it-IT"/>
          </a:p>
        </p:txBody>
      </p:sp>
    </p:spTree>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97AF226-74BB-4792-BE0A-8B50EAAF22D9}" type="slidenum">
              <a:rPr lang="it-IT"/>
              <a:pPr>
                <a:defRPr/>
              </a:pPr>
              <a:t>‹N›</a:t>
            </a:fld>
            <a:endParaRPr lang="it-IT"/>
          </a:p>
        </p:txBody>
      </p:sp>
    </p:spTree>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46655FCE-CB85-42DE-A65D-B587CF32314E}" type="slidenum">
              <a:rPr lang="ca-ES"/>
              <a:pPr>
                <a:defRPr/>
              </a:pPr>
              <a:t>‹N›</a:t>
            </a:fld>
            <a:endParaRPr lang="ca-E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194E60A-7457-4294-B3C5-DCB811FD487E}" type="slidenum">
              <a:rPr lang="ca-ES"/>
              <a:pPr>
                <a:defRPr/>
              </a:pPr>
              <a:t>‹N›</a:t>
            </a:fld>
            <a:endParaRPr lang="ca-ES"/>
          </a:p>
        </p:txBody>
      </p:sp>
    </p:spTree>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0978765-7259-4CEF-9FF1-257213A69CCE}" type="slidenum">
              <a:rPr lang="ca-ES"/>
              <a:pPr>
                <a:defRPr/>
              </a:pPr>
              <a:t>‹N›</a:t>
            </a:fld>
            <a:endParaRPr lang="ca-ES"/>
          </a:p>
        </p:txBody>
      </p:sp>
    </p:spTree>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4E6D0CB-F6F5-4503-A4AE-80DCB5155777}" type="slidenum">
              <a:rPr lang="ca-ES"/>
              <a:pPr>
                <a:defRPr/>
              </a:pPr>
              <a:t>‹N›</a:t>
            </a:fld>
            <a:endParaRPr lang="ca-ES"/>
          </a:p>
        </p:txBody>
      </p:sp>
    </p:spTree>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6528CE38-5A84-485F-A32D-E266D5C4A575}" type="slidenum">
              <a:rPr lang="ca-ES"/>
              <a:pPr>
                <a:defRPr/>
              </a:pPr>
              <a:t>‹N›</a:t>
            </a:fld>
            <a:endParaRPr lang="ca-ES"/>
          </a:p>
        </p:txBody>
      </p:sp>
    </p:spTree>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228F01E5-BEE6-46EE-A3AF-D62D773CE1E4}" type="slidenum">
              <a:rPr lang="ca-ES"/>
              <a:pPr>
                <a:defRPr/>
              </a:pPr>
              <a:t>‹N›</a:t>
            </a:fld>
            <a:endParaRPr lang="ca-ES"/>
          </a:p>
        </p:txBody>
      </p:sp>
    </p:spTree>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AC3C82FE-BA86-48C6-BA60-044FFB5D09B8}" type="slidenum">
              <a:rPr lang="ca-ES"/>
              <a:pPr>
                <a:defRPr/>
              </a:pPr>
              <a:t>‹N›</a:t>
            </a:fld>
            <a:endParaRPr lang="ca-E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1AB580E-F555-4AF2-AD5B-3FED6C82B643}" type="slidenum">
              <a:rPr lang="ca-ES"/>
              <a:pPr>
                <a:defRPr/>
              </a:pPr>
              <a:t>‹N›</a:t>
            </a:fld>
            <a:endParaRPr lang="ca-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7F4DEDE7-5632-4383-A61F-4B70887A4A1A}" type="slidenum">
              <a:rPr lang="ca-ES"/>
              <a:pPr>
                <a:defRPr/>
              </a:pPr>
              <a:t>‹N›</a:t>
            </a:fld>
            <a:endParaRPr lang="ca-ES"/>
          </a:p>
        </p:txBody>
      </p:sp>
    </p:spTree>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167EFF2D-500F-4111-83BB-A4CBB1FD359B}" type="slidenum">
              <a:rPr lang="ca-ES"/>
              <a:pPr>
                <a:defRPr/>
              </a:pPr>
              <a:t>‹N›</a:t>
            </a:fld>
            <a:endParaRPr lang="ca-ES"/>
          </a:p>
        </p:txBody>
      </p:sp>
    </p:spTree>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FCC22FF-D38B-4CD6-BEE5-A7D9E1063F72}" type="slidenum">
              <a:rPr lang="ca-ES"/>
              <a:pPr>
                <a:defRPr/>
              </a:pPr>
              <a:t>‹N›</a:t>
            </a:fld>
            <a:endParaRPr lang="ca-ES"/>
          </a:p>
        </p:txBody>
      </p:sp>
    </p:spTree>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B1F0EF59-C145-417E-B45E-02179F804C92}" type="slidenum">
              <a:rPr lang="ca-ES"/>
              <a:pPr>
                <a:defRPr/>
              </a:pPr>
              <a:t>‹N›</a:t>
            </a:fld>
            <a:endParaRPr lang="ca-ES"/>
          </a:p>
        </p:txBody>
      </p:sp>
    </p:spTree>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0E064BA-3F87-4CFD-A726-06C127742B09}"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F4EC86B-904F-4D19-BDA9-10EA5EC6151C}"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BFDB190-0F21-4932-AC6B-E22A7487C6EA}"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A886E8-21E4-4DF2-812F-3C535962EDCA}"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3CB03F0-8DCC-437A-96E3-2AC7C5EB9F6F}"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D88E75B-8712-4B51-8D71-661173B146A6}"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88A39D7-45FE-4CED-845F-8E0CBE1EFDDA}"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510B6DB-5F82-40ED-8E05-21BCABE1455B}"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D074A5B-F82D-42DD-A465-0ABAA17B2B99}" type="datetimeFigureOut">
              <a:rPr lang="it-IT"/>
              <a:pPr>
                <a:defRPr/>
              </a:pPr>
              <a:t>27/12/2012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C8C2255-8F4D-443F-827C-C1E6B6992F8B}"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2156B51-6794-41FE-8085-5EC8AE0253A1}" type="datetimeFigureOut">
              <a:rPr lang="it-IT"/>
              <a:pPr>
                <a:defRPr/>
              </a:pPr>
              <a:t>27/12/2012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CCCD6DD-B20E-4599-8AE9-6F49843067B8}"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07242E8A-D24A-45EA-A9F4-649C34430251}" type="slidenum">
              <a:rPr lang="ca-ES"/>
              <a:pPr>
                <a:defRPr/>
              </a:pPr>
              <a:t>‹N›</a:t>
            </a:fld>
            <a:endParaRPr lang="ca-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8A63401-74E5-40B2-B9E1-CAB8F6A955BA}" type="datetimeFigureOut">
              <a:rPr lang="it-IT"/>
              <a:pPr>
                <a:defRPr/>
              </a:pPr>
              <a:t>27/12/2012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4F49DA6-115F-4192-88B0-09C2D94FFD49}"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E27F3DC-9269-4CD1-A6CD-87BD295D6C54}"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4D9C977-C126-4E0C-81B7-40C6538F02DB}"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73EEED9-8C67-47E0-8EF8-57B5AAF0CB5D}"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56D50D-E2B4-43DA-826A-186CF6A8C234}"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9CA1068-936A-4DB8-8AC5-310B149CB1B6}"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B4D2C44-2D9E-4919-B4A0-08B4BDBC67C5}"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7BF3481-6E52-4264-BCD1-F76B3BE6922C}"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17D1BD6-5341-41C7-B8FA-A750CF2C440C}"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0B4F57E-40F5-4627-A5D3-D72BF3BCF524}" type="slidenum">
              <a:rPr lang="it-IT"/>
              <a:pPr>
                <a:defRPr/>
              </a:pPr>
              <a:t>‹N›</a:t>
            </a:fld>
            <a:endParaRPr lang="it-IT"/>
          </a:p>
        </p:txBody>
      </p:sp>
    </p:spTree>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E3102D1-B8D4-485D-BB42-C5BF73EF5EF6}" type="slidenum">
              <a:rPr lang="it-IT"/>
              <a:pPr>
                <a:defRPr/>
              </a:pPr>
              <a:t>‹N›</a:t>
            </a:fld>
            <a:endParaRPr lang="it-IT"/>
          </a:p>
        </p:txBody>
      </p:sp>
    </p:spTree>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1B4AA66-D308-4E82-9B5D-C7D581E417DF}" type="slidenum">
              <a:rPr lang="it-IT"/>
              <a:pPr>
                <a:defRPr/>
              </a:pPr>
              <a:t>‹N›</a:t>
            </a:fld>
            <a:endParaRPr lang="it-IT"/>
          </a:p>
        </p:txBody>
      </p:sp>
    </p:spTree>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9919B4E-A3BB-400D-B275-14A33E9D2E04}" type="slidenum">
              <a:rPr lang="it-IT"/>
              <a:pPr>
                <a:defRPr/>
              </a:pPr>
              <a:t>‹N›</a:t>
            </a:fld>
            <a:endParaRPr lang="it-IT"/>
          </a:p>
        </p:txBody>
      </p:sp>
    </p:spTree>
  </p:cSld>
  <p:clrMapOvr>
    <a:masterClrMapping/>
  </p:clrMapOvr>
  <p:transition spd="med">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1E9BC645-40DA-45D3-BCDC-1045508E085A}" type="slidenum">
              <a:rPr lang="it-IT"/>
              <a:pPr>
                <a:defRPr/>
              </a:pPr>
              <a:t>‹N›</a:t>
            </a:fld>
            <a:endParaRPr lang="it-IT"/>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C61AD207-5967-47E2-9C87-4E34759327C3}" type="slidenum">
              <a:rPr lang="ca-ES"/>
              <a:pPr>
                <a:defRPr/>
              </a:pPr>
              <a:t>‹N›</a:t>
            </a:fld>
            <a:endParaRPr lang="ca-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1164F1D-A902-4A71-B63D-E30189800927}" type="slidenum">
              <a:rPr lang="it-IT"/>
              <a:pPr>
                <a:defRPr/>
              </a:pPr>
              <a:t>‹N›</a:t>
            </a:fld>
            <a:endParaRPr lang="it-IT"/>
          </a:p>
        </p:txBody>
      </p:sp>
    </p:spTree>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FE5C825B-267C-4F75-82A6-7A1B19757014}" type="slidenum">
              <a:rPr lang="it-IT"/>
              <a:pPr>
                <a:defRPr/>
              </a:pPr>
              <a:t>‹N›</a:t>
            </a:fld>
            <a:endParaRPr lang="it-IT"/>
          </a:p>
        </p:txBody>
      </p:sp>
    </p:spTree>
  </p:cSld>
  <p:clrMapOvr>
    <a:masterClrMapping/>
  </p:clrMapOvr>
  <p:transition spd="med">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01B11FF-4F90-491D-B69B-02C0DC012138}" type="slidenum">
              <a:rPr lang="it-IT"/>
              <a:pPr>
                <a:defRPr/>
              </a:pPr>
              <a:t>‹N›</a:t>
            </a:fld>
            <a:endParaRPr lang="it-IT"/>
          </a:p>
        </p:txBody>
      </p:sp>
    </p:spTree>
  </p:cSld>
  <p:clrMapOvr>
    <a:masterClrMapping/>
  </p:clrMapOvr>
  <p:transition spd="med">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C00DA87-4A9F-432C-B9F9-5DD2DC13EA92}" type="slidenum">
              <a:rPr lang="it-IT"/>
              <a:pPr>
                <a:defRPr/>
              </a:pPr>
              <a:t>‹N›</a:t>
            </a:fld>
            <a:endParaRPr lang="it-IT"/>
          </a:p>
        </p:txBody>
      </p:sp>
    </p:spTree>
  </p:cSld>
  <p:clrMapOvr>
    <a:masterClrMapping/>
  </p:clrMapOvr>
  <p:transition spd="med">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898017C-115C-493C-86C6-BE0994D6C190}" type="slidenum">
              <a:rPr lang="it-IT"/>
              <a:pPr>
                <a:defRPr/>
              </a:pPr>
              <a:t>‹N›</a:t>
            </a:fld>
            <a:endParaRPr lang="it-IT"/>
          </a:p>
        </p:txBody>
      </p:sp>
    </p:spTree>
  </p:cSld>
  <p:clrMapOvr>
    <a:masterClrMapping/>
  </p:clrMapOvr>
  <p:transition spd="med">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FDF16F1-4552-4A99-82AA-0EB6C35C2FC8}" type="slidenum">
              <a:rPr lang="it-IT"/>
              <a:pPr>
                <a:defRPr/>
              </a:pPr>
              <a:t>‹N›</a:t>
            </a:fld>
            <a:endParaRPr lang="it-IT"/>
          </a:p>
        </p:txBody>
      </p:sp>
    </p:spTree>
  </p:cSld>
  <p:clrMapOvr>
    <a:masterClrMapping/>
  </p:clrMapOvr>
  <p:transition spd="med">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112209E-1AA6-4A08-A526-B543F39CA3DA}"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F4345F-9B52-42E1-8839-1D4E1A142062}" type="slidenum">
              <a:rPr lang="it-IT"/>
              <a:pPr>
                <a:defRPr/>
              </a:pPr>
              <a:t>‹N›</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E7B1DB2-2F25-4CCB-9442-92082ECFA10F}"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CB1110C-DCCE-4074-A25B-6701D5375379}" type="slidenum">
              <a:rPr lang="it-IT"/>
              <a:pPr>
                <a:defRPr/>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8D0FE34-9D12-4BFF-A6AE-CAD33E86D87C}"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7450BA4-1E20-4B16-AAA4-48728511D06C}" type="slidenum">
              <a:rPr lang="it-IT"/>
              <a:pPr>
                <a:defRPr/>
              </a:pPr>
              <a:t>‹N›</a:t>
            </a:fld>
            <a:endParaRPr 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8D55C4E-AF6C-4710-A918-61B914E20310}"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955ED86-07C5-4DA7-A4E5-03615B4D559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22D1C142-C9CD-457F-B5EB-640C110D59A4}" type="slidenum">
              <a:rPr lang="ca-ES"/>
              <a:pPr>
                <a:defRPr/>
              </a:pPr>
              <a:t>‹N›</a:t>
            </a:fld>
            <a:endParaRPr lang="ca-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DB350F0-536B-4E0B-AFEC-A9A132ABD044}" type="datetimeFigureOut">
              <a:rPr lang="it-IT"/>
              <a:pPr>
                <a:defRPr/>
              </a:pPr>
              <a:t>27/12/2012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8E0DBFA-0A56-41D8-A883-6264C9CF5B83}" type="slidenum">
              <a:rPr lang="it-IT"/>
              <a:pPr>
                <a:defRPr/>
              </a:pPr>
              <a:t>‹N›</a:t>
            </a:fld>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961E74A-C4C1-4FA8-BD2B-2075E73A7A0D}" type="datetimeFigureOut">
              <a:rPr lang="it-IT"/>
              <a:pPr>
                <a:defRPr/>
              </a:pPr>
              <a:t>27/12/2012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D939EC7-D3B6-41D7-9758-AAC4335D4BC4}" type="slidenum">
              <a:rPr lang="it-IT"/>
              <a:pPr>
                <a:defRPr/>
              </a:pPr>
              <a:t>‹N›</a:t>
            </a:fld>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40F5A1E-4128-460C-985F-841EC8E715EC}" type="datetimeFigureOut">
              <a:rPr lang="it-IT"/>
              <a:pPr>
                <a:defRPr/>
              </a:pPr>
              <a:t>27/12/2012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FCBB87F-A254-47B2-A899-8DD822FBDA92}" type="slidenum">
              <a:rPr lang="it-IT"/>
              <a:pPr>
                <a:defRPr/>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1CF997E-267F-479B-8D35-8F4CC2F80D70}"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1F00F2D-350A-4E26-9548-DD2964544741}" type="slidenum">
              <a:rPr lang="it-IT"/>
              <a:pPr>
                <a:defRPr/>
              </a:pPr>
              <a:t>‹N›</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8441671-1A81-4141-BDAC-282A2AC4487F}"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A3F5CA0-147E-4CF4-BB0C-11EC5ACB2754}" type="slidenum">
              <a:rPr lang="it-IT"/>
              <a:pPr>
                <a:defRPr/>
              </a:pPr>
              <a:t>‹N›</a:t>
            </a:fld>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3DE3510-C4AE-4E0D-9F16-54A4A593D1F8}"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8E39626-56FC-4860-A697-41E95436FC2D}" type="slidenum">
              <a:rPr lang="it-IT"/>
              <a:pPr>
                <a:defRPr/>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12CD9DC-D2D8-47BD-9DA8-B9239655546A}"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3E8BA92-9F44-4D1A-836C-99410B98D41A}" type="slidenum">
              <a:rPr lang="it-IT"/>
              <a:pPr>
                <a:defRPr/>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DAD4DAE-3E49-4016-88E0-40CD16473491}"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44CA2BD-85E6-480A-9750-C27BE50F22A7}" type="slidenum">
              <a:rPr lang="it-IT"/>
              <a:pPr>
                <a:defRPr/>
              </a:pPr>
              <a:t>‹N›</a:t>
            </a:fld>
            <a:endParaRPr lang="it-I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5623AA8-4A2E-46CD-9461-752DA38BF383}"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005E222-528D-4791-A307-0474DF465BB8}" type="slidenum">
              <a:rPr lang="it-IT"/>
              <a:pPr>
                <a:defRPr/>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F5B2B20-55E9-4F4C-8808-B9E0C58295DB}"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ADADBCE-7CDA-40E4-8728-C00BCB51115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ED3F000D-2DD5-4B1B-A561-CA89057AA43A}" type="slidenum">
              <a:rPr lang="ca-ES"/>
              <a:pPr>
                <a:defRPr/>
              </a:pPr>
              <a:t>‹N›</a:t>
            </a:fld>
            <a:endParaRPr lang="ca-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F2851CF-A621-4B73-9A57-5C961E897C62}"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4CBEE52-13A8-416B-8DCB-8FA365B3D4C0}" type="slidenum">
              <a:rPr lang="it-IT"/>
              <a:pPr>
                <a:defRPr/>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A1C886F-9FCA-4B78-A775-CB1D1D6CF4D6}" type="datetimeFigureOut">
              <a:rPr lang="it-IT"/>
              <a:pPr>
                <a:defRPr/>
              </a:pPr>
              <a:t>27/12/2012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F7CBE4C-A6AA-4E47-895F-9EDD17CD3CBE}" type="slidenum">
              <a:rPr lang="it-IT"/>
              <a:pPr>
                <a:defRPr/>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7B46B5B-3C25-42E1-B597-0FC1D25BB342}" type="datetimeFigureOut">
              <a:rPr lang="it-IT"/>
              <a:pPr>
                <a:defRPr/>
              </a:pPr>
              <a:t>27/12/2012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90922A2-9BCB-4284-9AEA-B2ED6366E801}" type="slidenum">
              <a:rPr lang="it-IT"/>
              <a:pPr>
                <a:defRPr/>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2209221-697D-4D29-87EF-9393C6BF06EE}" type="datetimeFigureOut">
              <a:rPr lang="it-IT"/>
              <a:pPr>
                <a:defRPr/>
              </a:pPr>
              <a:t>27/12/2012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5453086-2CCE-4C14-B7AD-2DB68727CF58}" type="slidenum">
              <a:rPr lang="it-IT"/>
              <a:pPr>
                <a:defRPr/>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D346BC7-2649-423D-B0FC-A93ACC6C683B}"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3106EBF-AEBE-4EB9-8262-807431E69B8B}" type="slidenum">
              <a:rPr lang="it-IT"/>
              <a:pPr>
                <a:defRPr/>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3DE0773-AAFA-4A2D-895E-28E7A4384AAA}"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67202F1-804F-4484-B7B7-D3C79AE7A643}" type="slidenum">
              <a:rPr lang="it-IT"/>
              <a:pPr>
                <a:defRPr/>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39B6619-FBE0-452B-BD10-24F09E4616DD}"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A543064-36BC-4B5D-BDC8-E6DBB49752D5}" type="slidenum">
              <a:rPr lang="it-IT"/>
              <a:pPr>
                <a:defRPr/>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EFF2F58-74AE-4C67-9161-81F7FE0AA64A}"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C06A1F-F88A-446C-91A5-CA98D4E97B11}" type="slidenum">
              <a:rPr lang="it-IT"/>
              <a:pPr>
                <a:defRPr/>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595DEB8-031B-4C2B-97E9-17F55BA80ED6}"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362854F-1031-410C-A264-AAFD05FBC4CE}" type="slidenum">
              <a:rPr lang="it-IT"/>
              <a:pPr>
                <a:defRPr/>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5ADC720-8134-472D-8178-7AAEDDB525CA}"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1419910-8E03-4CE0-B44F-17688BEAED8B}"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EC671875-81C2-473D-B809-EE9471EE21B2}" type="slidenum">
              <a:rPr lang="ca-ES"/>
              <a:pPr>
                <a:defRPr/>
              </a:pPr>
              <a:t>‹N›</a:t>
            </a:fld>
            <a:endParaRPr lang="ca-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CB98F6F-8354-4FAA-A2FF-337505293A8E}"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173031B-B3CD-4CDB-B5DF-436C61C60025}" type="slidenum">
              <a:rPr lang="it-IT"/>
              <a:pPr>
                <a:defRPr/>
              </a:pPr>
              <a:t>‹N›</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3265CF00-C197-427A-BA59-963EE4D2D21E}"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82D8171-4314-4CE4-81AC-A7299DAF3BD8}" type="slidenum">
              <a:rPr lang="it-IT"/>
              <a:pPr>
                <a:defRPr/>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7AFA332-1559-4159-99E4-607D6BA3C238}" type="datetimeFigureOut">
              <a:rPr lang="it-IT"/>
              <a:pPr>
                <a:defRPr/>
              </a:pPr>
              <a:t>27/12/2012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4725572-D98B-41BA-B40B-FDCF696D8152}" type="slidenum">
              <a:rPr lang="it-IT"/>
              <a:pPr>
                <a:defRPr/>
              </a:pPr>
              <a:t>‹N›</a:t>
            </a:fld>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21E7AF8-D554-419B-971E-3666EF561D93}" type="datetimeFigureOut">
              <a:rPr lang="it-IT"/>
              <a:pPr>
                <a:defRPr/>
              </a:pPr>
              <a:t>27/12/2012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C68D079-78BE-4ED0-95BE-33DB5D55673D}" type="slidenum">
              <a:rPr lang="it-IT"/>
              <a:pPr>
                <a:defRPr/>
              </a:pPr>
              <a:t>‹N›</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F5F85C6-9572-4822-B97C-A3E09C67D226}" type="datetimeFigureOut">
              <a:rPr lang="it-IT"/>
              <a:pPr>
                <a:defRPr/>
              </a:pPr>
              <a:t>27/12/2012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6321461-5332-4133-A30E-4F1E4BD0133E}" type="slidenum">
              <a:rPr lang="it-IT"/>
              <a:pPr>
                <a:defRPr/>
              </a:pPr>
              <a:t>‹N›</a:t>
            </a:fld>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BCA368F-B2C6-448C-AAC5-7C1BAEC5857C}"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304E9DD-1058-4F52-AF56-AB4E2B9AA876}" type="slidenum">
              <a:rPr lang="it-IT"/>
              <a:pPr>
                <a:defRPr/>
              </a:pPr>
              <a:t>‹N›</a:t>
            </a:fld>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6F3C979-19DF-419A-96A8-A97405C1E21B}"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4704E44-F80A-4617-9210-A94F59DA6EF6}" type="slidenum">
              <a:rPr lang="it-IT"/>
              <a:pPr>
                <a:defRPr/>
              </a:pPr>
              <a:t>‹N›</a:t>
            </a:fld>
            <a:endParaRPr lang="it-I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1414DBB-47F2-42F2-8F5E-CA54E688390A}"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AB1A3FF-3650-4F08-A489-1806C0C96112}" type="slidenum">
              <a:rPr lang="it-IT"/>
              <a:pPr>
                <a:defRPr/>
              </a:pPr>
              <a:t>‹N›</a:t>
            </a:fld>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3B0AB0D-88E3-4AD3-8B0F-BC847E77C7CB}"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71676DA-3D6F-4E08-91AD-E1A3E0ACFC6E}" type="slidenum">
              <a:rPr lang="it-IT"/>
              <a:pPr>
                <a:defRPr/>
              </a:pPr>
              <a:t>‹N›</a:t>
            </a:fld>
            <a:endParaRPr lang="it-IT"/>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E007469D-66E3-4F81-83FA-8CD36F2ECF64}"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66E3B59-E813-4125-B813-6F53F582C41A}"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F6C2AA70-E8AA-44AB-9448-347E7B989D95}" type="slidenum">
              <a:rPr lang="ca-ES"/>
              <a:pPr>
                <a:defRPr/>
              </a:pPr>
              <a:t>‹N›</a:t>
            </a:fld>
            <a:endParaRPr lang="ca-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A7FBDB6-E8DC-4BC6-8D00-97803EFEA409}"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B63C774-7FCC-49F2-83AA-BB242CBCC500}" type="slidenum">
              <a:rPr lang="it-IT"/>
              <a:pPr>
                <a:defRPr/>
              </a:pPr>
              <a:t>‹N›</a:t>
            </a:fld>
            <a:endParaRPr 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FC7892B-78E4-47AB-9878-D6197D0B37EC}"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D715308-CEFB-475D-8BB5-C0B6959A649C}" type="slidenum">
              <a:rPr lang="it-IT"/>
              <a:pPr>
                <a:defRPr/>
              </a:pPr>
              <a:t>‹N›</a:t>
            </a:fld>
            <a:endParaRPr lang="it-I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615E0FC-2DC4-4A56-91CE-230610C5F607}"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FFCE476-F313-4BF9-A394-1AE288AC3763}" type="slidenum">
              <a:rPr lang="it-IT"/>
              <a:pPr>
                <a:defRPr/>
              </a:pPr>
              <a:t>‹N›</a:t>
            </a:fld>
            <a:endParaRPr 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AABD89C-5F94-48F9-99FD-5C77FE11CDBC}" type="datetimeFigureOut">
              <a:rPr lang="it-IT"/>
              <a:pPr>
                <a:defRPr/>
              </a:pPr>
              <a:t>27/12/2012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9BD199D-1245-4DAC-BE18-88DE4A7B1A46}" type="slidenum">
              <a:rPr lang="it-IT"/>
              <a:pPr>
                <a:defRPr/>
              </a:pPr>
              <a:t>‹N›</a:t>
            </a:fld>
            <a:endParaRPr 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C8A4074-110E-4D17-B0CD-32B8EF07F680}" type="datetimeFigureOut">
              <a:rPr lang="it-IT"/>
              <a:pPr>
                <a:defRPr/>
              </a:pPr>
              <a:t>27/12/2012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6D7F2E6-614B-4733-B4CF-CC72855179BC}" type="slidenum">
              <a:rPr lang="it-IT"/>
              <a:pPr>
                <a:defRPr/>
              </a:pPr>
              <a:t>‹N›</a:t>
            </a:fld>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AB5C489-18ED-49BE-BB24-AA925AE1CC0E}" type="datetimeFigureOut">
              <a:rPr lang="it-IT"/>
              <a:pPr>
                <a:defRPr/>
              </a:pPr>
              <a:t>27/12/2012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CD0982A-7524-4695-904B-7D0C7B55AD2C}" type="slidenum">
              <a:rPr lang="it-IT"/>
              <a:pPr>
                <a:defRPr/>
              </a:pPr>
              <a:t>‹N›</a:t>
            </a:fld>
            <a:endParaRPr 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CA94F84-D934-4630-B9EE-8428655955AD}"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729DD70-E1F4-4419-B188-BA67E0D62062}" type="slidenum">
              <a:rPr lang="it-IT"/>
              <a:pPr>
                <a:defRPr/>
              </a:pPr>
              <a:t>‹N›</a:t>
            </a:fld>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4DE9398-B142-4DD5-9421-255E0FDACF22}" type="datetimeFigureOut">
              <a:rPr lang="it-IT"/>
              <a:pPr>
                <a:defRPr/>
              </a:pPr>
              <a:t>27/12/2012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D587FD8-88DA-4A90-ADFC-09E0D166741F}" type="slidenum">
              <a:rPr lang="it-IT"/>
              <a:pPr>
                <a:defRPr/>
              </a:pPr>
              <a:t>‹N›</a:t>
            </a:fld>
            <a:endParaRPr lang="it-I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B88B8EA-A96C-4A2C-B5BC-88ABC0025037}"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2EA3553-5FA6-472D-A5A5-5763818A813D}" type="slidenum">
              <a:rPr lang="it-IT"/>
              <a:pPr>
                <a:defRPr/>
              </a:pPr>
              <a:t>‹N›</a:t>
            </a:fld>
            <a:endParaRPr 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3CB1604-6AE2-421A-B65D-8E4672E9A6E9}" type="datetimeFigureOut">
              <a:rPr lang="it-IT"/>
              <a:pPr>
                <a:defRPr/>
              </a:pPr>
              <a:t>27/12/2012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A5A3B0A-2A8C-43B6-908F-E4F5E55B6F3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46FF2DA2-E29C-4634-B43B-95EBFDBF5081}"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126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mn-lt"/>
                <a:cs typeface="+mn-cs"/>
              </a:defRPr>
            </a:lvl1pPr>
          </a:lstStyle>
          <a:p>
            <a:pPr>
              <a:defRPr/>
            </a:pPr>
            <a:fld id="{56402897-4AE6-4193-8686-255A0B607A44}" type="datetimeFigureOut">
              <a:rPr lang="it-IT"/>
              <a:pPr>
                <a:defRPr/>
              </a:pPr>
              <a:t>27/12/2012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prstClr val="black">
                    <a:tint val="75000"/>
                  </a:prstClr>
                </a:solidFill>
                <a:latin typeface="+mn-lt"/>
                <a:cs typeface="+mn-cs"/>
              </a:defRPr>
            </a:lvl1pPr>
          </a:lstStyle>
          <a:p>
            <a:pPr>
              <a:defRPr/>
            </a:pPr>
            <a:fld id="{4ADC7F2A-A3F1-41B4-AD21-EAA52CA67E7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229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7DE86E0F-A639-4AB9-A242-A8FB79042174}" type="datetimeFigureOut">
              <a:rPr lang="it-IT"/>
              <a:pPr>
                <a:defRPr/>
              </a:pPr>
              <a:t>27/12/2012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0E45C1C9-83FA-4BC2-99FF-D586FE8DC52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331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Times"/>
                <a:cs typeface="+mn-cs"/>
              </a:defRPr>
            </a:lvl1pPr>
          </a:lstStyle>
          <a:p>
            <a:pPr>
              <a:defRPr/>
            </a:pPr>
            <a:fld id="{57C87E82-C875-4AFE-9786-8E0311DD6BE1}" type="datetimeFigureOut">
              <a:rPr lang="it-IT"/>
              <a:pPr>
                <a:defRPr/>
              </a:pPr>
              <a:t>27/12/2012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latin typeface="Times"/>
                <a:cs typeface="+mn-cs"/>
              </a:defRPr>
            </a:lvl1pPr>
          </a:lstStyle>
          <a:p>
            <a:pPr>
              <a:defRPr/>
            </a:pPr>
            <a:fld id="{780AA374-F557-4D0C-B703-EF9BF0CADE1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433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6F2DE47A-8C0F-46CF-A306-F55C371C9EF6}" type="datetimeFigureOut">
              <a:rPr lang="it-IT"/>
              <a:pPr>
                <a:defRPr/>
              </a:pPr>
              <a:t>27/12/2012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BAA63AD6-CD67-42F9-8AE4-E8CA0CE4325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AB428AC2-ECC7-45ED-8727-F785E81549BC}"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Arial" charset="0"/>
              </a:defRPr>
            </a:lvl1pPr>
          </a:lstStyle>
          <a:p>
            <a:pPr>
              <a:defRPr/>
            </a:pPr>
            <a:endParaRPr lang="it-IT">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charset="0"/>
              </a:defRPr>
            </a:lvl1pPr>
          </a:lstStyle>
          <a:p>
            <a:pPr>
              <a:defRPr/>
            </a:pPr>
            <a:endParaRPr lang="it-IT">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latin typeface="Arial" charset="0"/>
              </a:defRPr>
            </a:lvl1pPr>
          </a:lstStyle>
          <a:p>
            <a:pPr>
              <a:defRPr/>
            </a:pPr>
            <a:fld id="{90A51D6C-8657-4CE6-901D-D04BE737D3B0}" type="slidenum">
              <a:rPr lang="it-IT">
                <a:solidFill>
                  <a:srgbClr val="000000"/>
                </a:solidFill>
                <a:cs typeface="+mn-cs"/>
              </a:rPr>
              <a:pPr>
                <a:defRPr/>
              </a:pPr>
              <a:t>‹N›</a:t>
            </a:fld>
            <a:endParaRPr lang="it-IT">
              <a:solidFill>
                <a:srgbClr val="000000"/>
              </a:solidFill>
              <a:cs typeface="+mn-cs"/>
            </a:endParaRPr>
          </a:p>
        </p:txBody>
      </p:sp>
    </p:spTree>
    <p:extLst>
      <p:ext uri="{BB962C8B-B14F-4D97-AF65-F5344CB8AC3E}">
        <p14:creationId xmlns:p14="http://schemas.microsoft.com/office/powerpoint/2010/main" val="543848352"/>
      </p:ext>
    </p:extLst>
  </p:cSld>
  <p:clrMap bg1="lt1" tx1="dk1" bg2="lt2" tx2="dk2" accent1="accent1" accent2="accent2" accent3="accent3" accent4="accent4" accent5="accent5" accent6="accent6" hlink="hlink" folHlink="folHlink"/>
  <p:sldLayoutIdLst>
    <p:sldLayoutId id="2147484806" r:id="rId1"/>
    <p:sldLayoutId id="2147484807" r:id="rId2"/>
    <p:sldLayoutId id="2147484808" r:id="rId3"/>
    <p:sldLayoutId id="2147484809" r:id="rId4"/>
    <p:sldLayoutId id="2147484810" r:id="rId5"/>
    <p:sldLayoutId id="2147484811" r:id="rId6"/>
    <p:sldLayoutId id="2147484812" r:id="rId7"/>
    <p:sldLayoutId id="2147484813" r:id="rId8"/>
    <p:sldLayoutId id="2147484814" r:id="rId9"/>
    <p:sldLayoutId id="2147484815" r:id="rId10"/>
    <p:sldLayoutId id="2147484816" r:id="rId11"/>
  </p:sldLayoutIdLst>
  <p:transition advTm="1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latin typeface="+mn-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latin typeface="+mn-lt"/>
                <a:cs typeface="+mn-cs"/>
              </a:defRPr>
            </a:lvl1pPr>
          </a:lstStyle>
          <a:p>
            <a:pPr>
              <a:defRPr/>
            </a:pPr>
            <a:fld id="{D247A3B1-C89D-4FC7-B55E-B089E98D368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charset="0"/>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cs typeface="+mn-cs"/>
              </a:defRPr>
            </a:lvl1pPr>
          </a:lstStyle>
          <a:p>
            <a:pPr>
              <a:defRPr/>
            </a:pPr>
            <a:fld id="{990343C8-E67D-47F1-B5B1-AB180D73DEB0}"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FA795554-4B8F-4CC9-962A-2554F34AFCF4}" type="datetimeFigureOut">
              <a:rPr lang="it-IT"/>
              <a:pPr>
                <a:defRPr/>
              </a:pPr>
              <a:t>27/12/2012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8980DD90-1F8C-4727-A2D6-283A979362F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7118DE75-4047-411A-8654-B1BE34AD366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717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37A4A50A-8455-40F7-AFDA-B34DC153AFA0}" type="datetimeFigureOut">
              <a:rPr lang="it-IT"/>
              <a:pPr>
                <a:defRPr/>
              </a:pPr>
              <a:t>27/12/2012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D14CCC9D-B732-4BEA-9AF7-DEF7422D6CB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819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31A62F36-DED4-423D-95A7-9F1AAD5F457E}" type="datetimeFigureOut">
              <a:rPr lang="it-IT"/>
              <a:pPr>
                <a:defRPr/>
              </a:pPr>
              <a:t>27/12/2012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C39E1693-7584-4420-BF1D-432E0604707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D592F88B-00A2-4D8F-BA2B-34C2F70AA9D5}" type="datetimeFigureOut">
              <a:rPr lang="it-IT"/>
              <a:pPr>
                <a:defRPr/>
              </a:pPr>
              <a:t>27/12/2012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D2E59C13-B703-41CD-8024-2A348E550F3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4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65DA6262-5B56-4ED3-8EB8-54F5D97312A3}" type="datetimeFigureOut">
              <a:rPr lang="it-IT"/>
              <a:pPr>
                <a:defRPr/>
              </a:pPr>
              <a:t>27/12/2012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2ED0639A-96BE-48A0-92BF-02FEFCA5916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0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3.xml"/></Relationships>
</file>

<file path=ppt/slides/_rels/slide10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3.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3.xml"/></Relationships>
</file>

<file path=ppt/slides/_rels/slide10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3.xml"/></Relationships>
</file>

<file path=ppt/slides/_rels/slide11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3.xml"/></Relationships>
</file>

<file path=ppt/slides/_rels/slide11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15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6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6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6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6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61.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61.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61.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61.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61.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6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6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61.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43.e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06.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6.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6.xml"/><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6.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6.xml"/></Relationships>
</file>

<file path=ppt/slides/_rels/slide7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0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95.xml"/></Relationships>
</file>

<file path=ppt/slides/_rels/slide87.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95.xml"/></Relationships>
</file>

<file path=ppt/slides/_rels/slide88.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95.xml"/></Relationships>
</file>

<file path=ppt/slides/_rels/slide8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5.xml"/></Relationships>
</file>

<file path=ppt/slides/_rels/slide9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5.xml"/></Relationships>
</file>

<file path=ppt/slides/_rels/slide9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95.xml"/></Relationships>
</file>

<file path=ppt/slides/_rels/slide9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95.xml"/></Relationships>
</file>

<file path=ppt/slides/_rels/slide9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95.xml"/></Relationships>
</file>

<file path=ppt/slides/_rels/slide9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95.xml"/></Relationships>
</file>

<file path=ppt/slides/_rels/slide9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5.xml"/></Relationships>
</file>

<file path=ppt/slides/_rels/slide9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G:\prewsepe cattedrale\IMG_119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3" name="Text Box 5"/>
          <p:cNvSpPr txBox="1">
            <a:spLocks noChangeArrowheads="1"/>
          </p:cNvSpPr>
          <p:nvPr/>
        </p:nvSpPr>
        <p:spPr bwMode="auto">
          <a:xfrm>
            <a:off x="827584" y="5359855"/>
            <a:ext cx="7031092" cy="830997"/>
          </a:xfrm>
          <a:prstGeom prst="rect">
            <a:avLst/>
          </a:prstGeom>
          <a:noFill/>
          <a:ln w="9525">
            <a:noFill/>
            <a:miter lim="800000"/>
            <a:headEnd/>
            <a:tailEnd/>
          </a:ln>
          <a:effectLst>
            <a:outerShdw dist="71842" dir="2700000" algn="ctr" rotWithShape="0">
              <a:schemeClr val="tx1"/>
            </a:outerShdw>
          </a:effectLst>
        </p:spPr>
        <p:txBody>
          <a:bodyPr wrap="none">
            <a:spAutoFit/>
          </a:bodyPr>
          <a:lstStyle/>
          <a:p>
            <a:pPr algn="ctr" eaLnBrk="0" hangingPunct="0">
              <a:defRPr/>
            </a:pPr>
            <a:r>
              <a:rPr lang="ca-ES" sz="4800" b="1" i="1" dirty="0">
                <a:solidFill>
                  <a:srgbClr val="0FDFFF"/>
                </a:solidFill>
                <a:latin typeface="Comic Sans MS" pitchFamily="66" charset="0"/>
                <a:cs typeface="+mn-cs"/>
              </a:rPr>
              <a:t> </a:t>
            </a:r>
            <a:r>
              <a:rPr lang="ca-ES" sz="4800" b="1" i="1" dirty="0" smtClean="0">
                <a:solidFill>
                  <a:srgbClr val="0FDFFF"/>
                </a:solidFill>
                <a:latin typeface="Comic Sans MS" pitchFamily="66" charset="0"/>
                <a:cs typeface="+mn-cs"/>
              </a:rPr>
              <a:t>30  DICEMBRE  2012</a:t>
            </a:r>
            <a:endParaRPr lang="ca-ES" sz="4800" i="1" dirty="0">
              <a:solidFill>
                <a:srgbClr val="0FDFFF"/>
              </a:solidFill>
              <a:latin typeface="Comic Sans MS" pitchFamily="66" charset="0"/>
              <a:cs typeface="+mn-cs"/>
            </a:endParaRPr>
          </a:p>
        </p:txBody>
      </p:sp>
      <p:sp>
        <p:nvSpPr>
          <p:cNvPr id="13316" name="CasellaDiTesto 5"/>
          <p:cNvSpPr txBox="1">
            <a:spLocks noChangeArrowheads="1"/>
          </p:cNvSpPr>
          <p:nvPr/>
        </p:nvSpPr>
        <p:spPr bwMode="auto">
          <a:xfrm>
            <a:off x="0" y="485774"/>
            <a:ext cx="9144001" cy="2800767"/>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eaLnBrk="0" hangingPunct="0">
              <a:defRPr/>
            </a:pPr>
            <a:r>
              <a:rPr lang="it-IT" sz="8800" dirty="0" smtClean="0">
                <a:solidFill>
                  <a:srgbClr val="FF0000"/>
                </a:solidFill>
                <a:effectLst>
                  <a:glow rad="228600">
                    <a:schemeClr val="bg1">
                      <a:alpha val="40000"/>
                    </a:schemeClr>
                  </a:glow>
                </a:effectLst>
                <a:latin typeface="Stencil" pitchFamily="82" charset="0"/>
                <a:cs typeface="+mn-cs"/>
              </a:rPr>
              <a:t>S.  FAMIGLIA</a:t>
            </a:r>
          </a:p>
          <a:p>
            <a:pPr algn="ctr" eaLnBrk="0" hangingPunct="0">
              <a:defRPr/>
            </a:pPr>
            <a:r>
              <a:rPr lang="it-IT" sz="8800" dirty="0" smtClean="0">
                <a:solidFill>
                  <a:srgbClr val="FF0000"/>
                </a:solidFill>
                <a:effectLst>
                  <a:glow rad="228600">
                    <a:schemeClr val="bg1">
                      <a:alpha val="40000"/>
                    </a:schemeClr>
                  </a:glow>
                </a:effectLst>
                <a:latin typeface="Stencil" pitchFamily="82" charset="0"/>
                <a:cs typeface="+mn-cs"/>
              </a:rPr>
              <a:t>DI  NAZARET</a:t>
            </a:r>
            <a:endParaRPr lang="it-IT" sz="8800" dirty="0">
              <a:solidFill>
                <a:srgbClr val="FF0000"/>
              </a:solidFill>
              <a:effectLst>
                <a:glow rad="228600">
                  <a:schemeClr val="bg1">
                    <a:alpha val="40000"/>
                  </a:schemeClr>
                </a:glow>
              </a:effectLst>
              <a:latin typeface="Stencil" pitchFamily="82"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2" descr="Clicca per immagine full size"/>
          <p:cNvPicPr>
            <a:picLocks noChangeAspect="1" noChangeArrowheads="1"/>
          </p:cNvPicPr>
          <p:nvPr/>
        </p:nvPicPr>
        <p:blipFill>
          <a:blip r:embed="rId2"/>
          <a:srcRect/>
          <a:stretch>
            <a:fillRect/>
          </a:stretch>
        </p:blipFill>
        <p:spPr bwMode="auto">
          <a:xfrm>
            <a:off x="0" y="0"/>
            <a:ext cx="9196388" cy="6858000"/>
          </a:xfrm>
          <a:prstGeom prst="rect">
            <a:avLst/>
          </a:prstGeom>
          <a:noFill/>
          <a:ln w="9525">
            <a:noFill/>
            <a:miter lim="800000"/>
            <a:headEnd/>
            <a:tailEnd/>
          </a:ln>
        </p:spPr>
      </p:pic>
      <p:sp>
        <p:nvSpPr>
          <p:cNvPr id="2" name="Rettangolo 1"/>
          <p:cNvSpPr/>
          <p:nvPr/>
        </p:nvSpPr>
        <p:spPr>
          <a:xfrm>
            <a:off x="1214414" y="0"/>
            <a:ext cx="6715153" cy="2123658"/>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Caro eletto pargoletto,</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quanta questa povertà, più m'innamora,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785813" y="428625"/>
            <a:ext cx="7358062" cy="5262563"/>
          </a:xfrm>
          <a:prstGeom prst="rect">
            <a:avLst/>
          </a:prstGeom>
          <a:noFill/>
          <a:ln w="9525">
            <a:noFill/>
            <a:miter lim="800000"/>
            <a:headEnd/>
            <a:tailEnd/>
          </a:ln>
          <a:effectLst/>
        </p:spPr>
        <p:txBody>
          <a:bodyPr anchor="ctr">
            <a:spAutoFit/>
          </a:bodyPr>
          <a:lstStyle/>
          <a:p>
            <a:pPr algn="just">
              <a:defRPr/>
            </a:pPr>
            <a:r>
              <a:rPr lang="it-IT" sz="4000" dirty="0">
                <a:latin typeface="Arial" pitchFamily="34" charset="0"/>
                <a:ea typeface="Times New Roman" pitchFamily="18" charset="0"/>
                <a:cs typeface="+mn-cs"/>
              </a:rPr>
              <a:t>Beati gli invitati </a:t>
            </a:r>
          </a:p>
          <a:p>
            <a:pPr algn="just">
              <a:defRPr/>
            </a:pPr>
            <a:r>
              <a:rPr lang="it-IT" sz="4000" dirty="0">
                <a:latin typeface="Arial" pitchFamily="34" charset="0"/>
                <a:ea typeface="Times New Roman" pitchFamily="18" charset="0"/>
                <a:cs typeface="+mn-cs"/>
              </a:rPr>
              <a:t>alla Cena del Signore. </a:t>
            </a:r>
          </a:p>
          <a:p>
            <a:pPr algn="just">
              <a:defRPr/>
            </a:pPr>
            <a:r>
              <a:rPr lang="it-IT" sz="4000" dirty="0">
                <a:latin typeface="Arial" pitchFamily="34" charset="0"/>
                <a:ea typeface="Times New Roman" pitchFamily="18" charset="0"/>
                <a:cs typeface="+mn-cs"/>
              </a:rPr>
              <a:t>Ecco l’agnello di Dio, </a:t>
            </a:r>
          </a:p>
          <a:p>
            <a:pPr algn="just">
              <a:defRPr/>
            </a:pPr>
            <a:r>
              <a:rPr lang="it-IT" sz="4000" dirty="0">
                <a:latin typeface="Arial" pitchFamily="34" charset="0"/>
                <a:ea typeface="Times New Roman" pitchFamily="18" charset="0"/>
                <a:cs typeface="+mn-cs"/>
              </a:rPr>
              <a:t>che toglie i peccati del mondo.</a:t>
            </a:r>
          </a:p>
          <a:p>
            <a:pPr algn="just">
              <a:defRPr/>
            </a:pPr>
            <a:endParaRPr lang="it-IT" sz="1600" dirty="0">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O Signore, non son degno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di partecipare alla tua mensa:</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ma di’ soltanto una parola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e io sarò salvato.</a:t>
            </a:r>
            <a:endParaRPr lang="it-IT" sz="4000"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5357813" y="1214438"/>
            <a:ext cx="3286125" cy="4400550"/>
          </a:xfrm>
          <a:prstGeom prst="rect">
            <a:avLst/>
          </a:prstGeom>
          <a:noFill/>
          <a:ln w="9525">
            <a:noFill/>
            <a:miter lim="800000"/>
            <a:headEnd/>
            <a:tailEnd/>
          </a:ln>
        </p:spPr>
        <p:txBody>
          <a:bodyPr anchor="ctr">
            <a:spAutoFit/>
          </a:bodyPr>
          <a:lstStyle/>
          <a:p>
            <a:pPr algn="just" eaLnBrk="0" hangingPunct="0"/>
            <a:r>
              <a:rPr lang="it-IT" sz="4000">
                <a:latin typeface="Tahoma" pitchFamily="34" charset="0"/>
                <a:cs typeface="Tahoma" pitchFamily="34" charset="0"/>
              </a:rPr>
              <a:t>Venite, </a:t>
            </a:r>
          </a:p>
          <a:p>
            <a:pPr algn="just" eaLnBrk="0" hangingPunct="0"/>
            <a:r>
              <a:rPr lang="it-IT" sz="4000">
                <a:latin typeface="Tahoma" pitchFamily="34" charset="0"/>
                <a:cs typeface="Tahoma" pitchFamily="34" charset="0"/>
              </a:rPr>
              <a:t>fedeli, </a:t>
            </a:r>
          </a:p>
          <a:p>
            <a:pPr algn="just" eaLnBrk="0" hangingPunct="0"/>
            <a:r>
              <a:rPr lang="it-IT" sz="4000">
                <a:latin typeface="Tahoma" pitchFamily="34" charset="0"/>
                <a:cs typeface="Tahoma" pitchFamily="34" charset="0"/>
              </a:rPr>
              <a:t>l'angelo </a:t>
            </a:r>
          </a:p>
          <a:p>
            <a:pPr algn="just" eaLnBrk="0" hangingPunct="0"/>
            <a:r>
              <a:rPr lang="it-IT" sz="4000">
                <a:latin typeface="Tahoma" pitchFamily="34" charset="0"/>
                <a:cs typeface="Tahoma" pitchFamily="34" charset="0"/>
              </a:rPr>
              <a:t>ci invita, </a:t>
            </a:r>
          </a:p>
          <a:p>
            <a:pPr algn="just" eaLnBrk="0" hangingPunct="0"/>
            <a:r>
              <a:rPr lang="it-IT" sz="4000">
                <a:latin typeface="Tahoma" pitchFamily="34" charset="0"/>
                <a:cs typeface="Tahoma" pitchFamily="34" charset="0"/>
              </a:rPr>
              <a:t>venite, </a:t>
            </a:r>
          </a:p>
          <a:p>
            <a:pPr algn="just" eaLnBrk="0" hangingPunct="0"/>
            <a:r>
              <a:rPr lang="it-IT" sz="4000">
                <a:latin typeface="Tahoma" pitchFamily="34" charset="0"/>
                <a:cs typeface="Tahoma" pitchFamily="34" charset="0"/>
              </a:rPr>
              <a:t>venite </a:t>
            </a:r>
          </a:p>
          <a:p>
            <a:pPr algn="just" eaLnBrk="0" hangingPunct="0"/>
            <a:r>
              <a:rPr lang="it-IT" sz="4000">
                <a:latin typeface="Tahoma" pitchFamily="34" charset="0"/>
                <a:cs typeface="Tahoma" pitchFamily="34" charset="0"/>
              </a:rPr>
              <a:t>a Betlemme.</a:t>
            </a:r>
            <a:r>
              <a:rPr lang="it-IT" sz="4000" i="1">
                <a:latin typeface="Tahoma" pitchFamily="34" charset="0"/>
                <a:cs typeface="Tahoma" pitchFamily="34" charset="0"/>
              </a:rPr>
              <a:t> </a:t>
            </a:r>
            <a:endParaRPr lang="it-IT" sz="4000">
              <a:latin typeface="Tahoma" pitchFamily="34" charset="0"/>
              <a:cs typeface="Tahoma" pitchFamily="34" charset="0"/>
            </a:endParaRPr>
          </a:p>
        </p:txBody>
      </p:sp>
      <p:pic>
        <p:nvPicPr>
          <p:cNvPr id="106499" name="Immagine 2" descr="Campo dei pastori 2.jpg"/>
          <p:cNvPicPr>
            <a:picLocks noChangeAspect="1"/>
          </p:cNvPicPr>
          <p:nvPr/>
        </p:nvPicPr>
        <p:blipFill>
          <a:blip r:embed="rId2"/>
          <a:srcRect/>
          <a:stretch>
            <a:fillRect/>
          </a:stretch>
        </p:blipFill>
        <p:spPr bwMode="auto">
          <a:xfrm>
            <a:off x="0" y="0"/>
            <a:ext cx="4572000" cy="6856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descr="natale12"/>
          <p:cNvPicPr>
            <a:picLocks noChangeAspect="1" noChangeArrowheads="1" noCrop="1"/>
          </p:cNvPicPr>
          <p:nvPr/>
        </p:nvPicPr>
        <p:blipFill>
          <a:blip r:embed="rId2"/>
          <a:srcRect/>
          <a:stretch>
            <a:fillRect/>
          </a:stretch>
        </p:blipFill>
        <p:spPr bwMode="auto">
          <a:xfrm>
            <a:off x="1285875" y="3286125"/>
            <a:ext cx="6985000" cy="3146425"/>
          </a:xfrm>
          <a:prstGeom prst="rect">
            <a:avLst/>
          </a:prstGeom>
          <a:noFill/>
          <a:ln w="9525">
            <a:noFill/>
            <a:miter lim="800000"/>
            <a:headEnd/>
            <a:tailEnd/>
          </a:ln>
        </p:spPr>
      </p:pic>
      <p:sp>
        <p:nvSpPr>
          <p:cNvPr id="107523"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Immagine 2" descr="Campo dei pastori 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357188" y="4500563"/>
            <a:ext cx="8572500" cy="1938337"/>
          </a:xfrm>
          <a:prstGeom prst="rect">
            <a:avLst/>
          </a:prstGeom>
          <a:solidFill>
            <a:srgbClr val="FFFFFF">
              <a:alpha val="80000"/>
            </a:srgbClr>
          </a:solidFill>
          <a:effectLst>
            <a:softEdge rad="31750"/>
          </a:effectLst>
        </p:spPr>
        <p:txBody>
          <a:bodyPr>
            <a:spAutoFit/>
          </a:bodyPr>
          <a:lstStyle/>
          <a:p>
            <a:pPr algn="just" eaLnBrk="0" hangingPunct="0">
              <a:defRPr/>
            </a:pPr>
            <a:r>
              <a:rPr lang="it-IT" sz="4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 notte risplende, tutto il mondo attende, seguiamo i pastori a Betlemme.</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natale12"/>
          <p:cNvPicPr>
            <a:picLocks noChangeAspect="1" noChangeArrowheads="1" noCrop="1"/>
          </p:cNvPicPr>
          <p:nvPr/>
        </p:nvPicPr>
        <p:blipFill>
          <a:blip r:embed="rId2"/>
          <a:srcRect/>
          <a:stretch>
            <a:fillRect/>
          </a:stretch>
        </p:blipFill>
        <p:spPr bwMode="auto">
          <a:xfrm>
            <a:off x="1285875" y="3286125"/>
            <a:ext cx="6985000" cy="3146425"/>
          </a:xfrm>
          <a:prstGeom prst="rect">
            <a:avLst/>
          </a:prstGeom>
          <a:noFill/>
          <a:ln w="9525">
            <a:noFill/>
            <a:miter lim="800000"/>
            <a:headEnd/>
            <a:tailEnd/>
          </a:ln>
        </p:spPr>
      </p:pic>
      <p:sp>
        <p:nvSpPr>
          <p:cNvPr id="109571"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8" descr="Clicca per immagine full siz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428625" y="5072063"/>
            <a:ext cx="8501063" cy="1323975"/>
          </a:xfrm>
          <a:prstGeom prst="rect">
            <a:avLst/>
          </a:prstGeom>
          <a:solidFill>
            <a:srgbClr val="FFFFFF">
              <a:alpha val="80000"/>
            </a:srgbClr>
          </a:solidFill>
          <a:effectLst>
            <a:softEdge rad="63500"/>
          </a:effectLst>
        </p:spPr>
        <p:txBody>
          <a:bodyPr>
            <a:spAutoFit/>
          </a:bodyPr>
          <a:lstStyle/>
          <a:p>
            <a:pPr algn="just" eaLnBrk="0" hangingPunct="0">
              <a:defRPr/>
            </a:pPr>
            <a:r>
              <a:rPr lang="it-IT"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 luce del mondo brilla in una grotta: la fede ci guida a Betlemme.</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natale12"/>
          <p:cNvPicPr>
            <a:picLocks noChangeAspect="1" noChangeArrowheads="1" noCrop="1"/>
          </p:cNvPicPr>
          <p:nvPr/>
        </p:nvPicPr>
        <p:blipFill>
          <a:blip r:embed="rId2"/>
          <a:srcRect/>
          <a:stretch>
            <a:fillRect/>
          </a:stretch>
        </p:blipFill>
        <p:spPr bwMode="auto">
          <a:xfrm>
            <a:off x="1285875" y="3286125"/>
            <a:ext cx="6985000" cy="3146425"/>
          </a:xfrm>
          <a:prstGeom prst="rect">
            <a:avLst/>
          </a:prstGeom>
          <a:noFill/>
          <a:ln w="9525">
            <a:noFill/>
            <a:miter lim="800000"/>
            <a:headEnd/>
            <a:tailEnd/>
          </a:ln>
        </p:spPr>
      </p:pic>
      <p:sp>
        <p:nvSpPr>
          <p:cNvPr id="111619"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Clicca per immagine full siz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1357313" y="357188"/>
            <a:ext cx="7500937" cy="1323975"/>
          </a:xfrm>
          <a:prstGeom prst="rect">
            <a:avLst/>
          </a:prstGeom>
          <a:solidFill>
            <a:srgbClr val="FFFFFF">
              <a:alpha val="80000"/>
            </a:srgbClr>
          </a:solidFill>
          <a:effectLst>
            <a:softEdge rad="63500"/>
          </a:effectLst>
        </p:spPr>
        <p:txBody>
          <a:bodyPr>
            <a:spAutoFit/>
          </a:bodyPr>
          <a:lstStyle/>
          <a:p>
            <a:pPr algn="just" eaLnBrk="0" hangingPunct="0">
              <a:defRPr/>
            </a:pPr>
            <a:r>
              <a:rPr lang="it-IT"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Il Figlio di Dio, Re dell'universo, </a:t>
            </a:r>
          </a:p>
          <a:p>
            <a:pPr algn="just" eaLnBrk="0" hangingPunct="0">
              <a:defRPr/>
            </a:pPr>
            <a:r>
              <a:rPr lang="it-IT"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si è fatto bambino a Betlemme.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Clicca per immagine full size"/>
          <p:cNvPicPr>
            <a:picLocks noChangeAspect="1" noChangeArrowheads="1"/>
          </p:cNvPicPr>
          <p:nvPr/>
        </p:nvPicPr>
        <p:blipFill>
          <a:blip r:embed="rId2"/>
          <a:srcRect/>
          <a:stretch>
            <a:fillRect/>
          </a:stretch>
        </p:blipFill>
        <p:spPr bwMode="auto">
          <a:xfrm>
            <a:off x="0" y="0"/>
            <a:ext cx="9188450" cy="6858000"/>
          </a:xfrm>
          <a:prstGeom prst="rect">
            <a:avLst/>
          </a:prstGeom>
          <a:noFill/>
          <a:ln w="9525">
            <a:noFill/>
            <a:miter lim="800000"/>
            <a:headEnd/>
            <a:tailEnd/>
          </a:ln>
        </p:spPr>
      </p:pic>
      <p:sp>
        <p:nvSpPr>
          <p:cNvPr id="2" name="Rectangle 1"/>
          <p:cNvSpPr>
            <a:spLocks noChangeArrowheads="1"/>
          </p:cNvSpPr>
          <p:nvPr/>
        </p:nvSpPr>
        <p:spPr bwMode="auto">
          <a:xfrm>
            <a:off x="1714480" y="0"/>
            <a:ext cx="5857887"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giacché ti fece amor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povero ancora.</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natale12"/>
          <p:cNvPicPr>
            <a:picLocks noChangeAspect="1" noChangeArrowheads="1" noCrop="1"/>
          </p:cNvPicPr>
          <p:nvPr/>
        </p:nvPicPr>
        <p:blipFill>
          <a:blip r:embed="rId2"/>
          <a:srcRect/>
          <a:stretch>
            <a:fillRect/>
          </a:stretch>
        </p:blipFill>
        <p:spPr bwMode="auto">
          <a:xfrm>
            <a:off x="1285875" y="3286125"/>
            <a:ext cx="6985000" cy="3146425"/>
          </a:xfrm>
          <a:prstGeom prst="rect">
            <a:avLst/>
          </a:prstGeom>
          <a:noFill/>
          <a:ln w="9525">
            <a:noFill/>
            <a:miter lim="800000"/>
            <a:headEnd/>
            <a:tailEnd/>
          </a:ln>
        </p:spPr>
      </p:pic>
      <p:sp>
        <p:nvSpPr>
          <p:cNvPr id="113667"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descr="Diapositiva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214313" y="4714875"/>
            <a:ext cx="8501062" cy="1323975"/>
          </a:xfrm>
          <a:prstGeom prst="rect">
            <a:avLst/>
          </a:prstGeom>
          <a:solidFill>
            <a:srgbClr val="FFFFFF">
              <a:alpha val="80000"/>
            </a:srgbClr>
          </a:solidFill>
          <a:effectLst>
            <a:softEdge rad="63500"/>
          </a:effectLst>
        </p:spPr>
        <p:txBody>
          <a:bodyPr>
            <a:spAutoFit/>
          </a:bodyPr>
          <a:lstStyle/>
          <a:p>
            <a:pPr algn="just" eaLnBrk="0" hangingPunct="0">
              <a:defRPr/>
            </a:pPr>
            <a:r>
              <a:rPr lang="it-IT"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Maria sua Madre è pur Madre nostra; con lei adoriamo il Bimbo Gesù.</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descr="natale12"/>
          <p:cNvPicPr>
            <a:picLocks noChangeAspect="1" noChangeArrowheads="1" noCrop="1"/>
          </p:cNvPicPr>
          <p:nvPr/>
        </p:nvPicPr>
        <p:blipFill>
          <a:blip r:embed="rId2"/>
          <a:srcRect/>
          <a:stretch>
            <a:fillRect/>
          </a:stretch>
        </p:blipFill>
        <p:spPr bwMode="auto">
          <a:xfrm>
            <a:off x="1285875" y="3286125"/>
            <a:ext cx="6985000" cy="3146425"/>
          </a:xfrm>
          <a:prstGeom prst="rect">
            <a:avLst/>
          </a:prstGeom>
          <a:noFill/>
          <a:ln w="9525">
            <a:noFill/>
            <a:miter lim="800000"/>
            <a:headEnd/>
            <a:tailEnd/>
          </a:ln>
        </p:spPr>
      </p:pic>
      <p:sp>
        <p:nvSpPr>
          <p:cNvPr id="115715"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descr="N:\05 Fotografie\Gite\Terrasanta\Terrasanta 2005\Terrasanta 2005 066.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ChangeArrowheads="1"/>
          </p:cNvSpPr>
          <p:nvPr/>
        </p:nvSpPr>
        <p:spPr bwMode="auto">
          <a:xfrm>
            <a:off x="428625" y="313403"/>
            <a:ext cx="8215313" cy="5016758"/>
          </a:xfrm>
          <a:prstGeom prst="rect">
            <a:avLst/>
          </a:prstGeom>
          <a:noFill/>
          <a:ln w="9525">
            <a:noFill/>
            <a:miter lim="800000"/>
            <a:headEnd/>
            <a:tailEnd/>
          </a:ln>
        </p:spPr>
        <p:txBody>
          <a:bodyPr anchor="ctr">
            <a:spAutoFit/>
          </a:bodyPr>
          <a:lstStyle/>
          <a:p>
            <a:pPr eaLnBrk="0" hangingPunct="0"/>
            <a:r>
              <a:rPr lang="it-IT" sz="4000" dirty="0">
                <a:latin typeface="Tahoma" pitchFamily="34" charset="0"/>
                <a:cs typeface="Tahoma" pitchFamily="34" charset="0"/>
              </a:rPr>
              <a:t>Padre misericordioso, che ci hai nutriti alla tua mensa, donaci di seguire gli esempi della santa Famiglia, perché dopo le prove di questa vita siamo associati alla sua gloria in cielo. Per Cristo nostro Signore.	 		</a:t>
            </a:r>
          </a:p>
          <a:p>
            <a:pPr eaLnBrk="0" hangingPunct="0"/>
            <a:r>
              <a:rPr lang="it-IT" sz="4000" dirty="0">
                <a:latin typeface="Tahoma" pitchFamily="34" charset="0"/>
                <a:cs typeface="Tahoma" pitchFamily="34" charset="0"/>
              </a:rPr>
              <a:t>		 				    </a:t>
            </a:r>
            <a:r>
              <a:rPr lang="it-IT" sz="4000" b="1" dirty="0">
                <a:latin typeface="Tahoma" pitchFamily="34" charset="0"/>
                <a:cs typeface="Tahoma" pitchFamily="34" charset="0"/>
              </a:rPr>
              <a:t>Amen. </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CasellaDiTesto 1"/>
          <p:cNvSpPr txBox="1">
            <a:spLocks noChangeArrowheads="1"/>
          </p:cNvSpPr>
          <p:nvPr/>
        </p:nvSpPr>
        <p:spPr bwMode="auto">
          <a:xfrm>
            <a:off x="214313" y="142875"/>
            <a:ext cx="8929687" cy="5632450"/>
          </a:xfrm>
          <a:prstGeom prst="rect">
            <a:avLst/>
          </a:prstGeom>
          <a:noFill/>
          <a:ln w="9525">
            <a:noFill/>
            <a:miter lim="800000"/>
            <a:headEnd/>
            <a:tailEnd/>
          </a:ln>
        </p:spPr>
        <p:txBody>
          <a:bodyPr>
            <a:spAutoFit/>
          </a:bodyPr>
          <a:lstStyle/>
          <a:p>
            <a:pPr eaLnBrk="0" hangingPunct="0"/>
            <a:r>
              <a:rPr lang="it-IT" sz="4000">
                <a:latin typeface="Tahoma" pitchFamily="34" charset="0"/>
                <a:cs typeface="Tahoma" pitchFamily="34" charset="0"/>
              </a:rPr>
              <a:t>Il Signore sia con voi.</a:t>
            </a:r>
          </a:p>
          <a:p>
            <a:pPr eaLnBrk="0" hangingPunct="0"/>
            <a:r>
              <a:rPr lang="it-IT" sz="4000" b="1">
                <a:latin typeface="Tahoma" pitchFamily="34" charset="0"/>
                <a:cs typeface="Tahoma" pitchFamily="34" charset="0"/>
              </a:rPr>
              <a:t>E con il tuo spirito. </a:t>
            </a:r>
            <a:endParaRPr lang="it-IT" sz="4000">
              <a:latin typeface="Tahoma" pitchFamily="34" charset="0"/>
              <a:cs typeface="Tahoma" pitchFamily="34" charset="0"/>
            </a:endParaRPr>
          </a:p>
          <a:p>
            <a:pPr eaLnBrk="0" hangingPunct="0"/>
            <a:endParaRPr lang="it-IT" sz="4000">
              <a:latin typeface="Tahoma" pitchFamily="34" charset="0"/>
              <a:cs typeface="Tahoma" pitchFamily="34" charset="0"/>
            </a:endParaRPr>
          </a:p>
          <a:p>
            <a:pPr eaLnBrk="0" hangingPunct="0"/>
            <a:r>
              <a:rPr lang="it-IT" sz="4000">
                <a:latin typeface="Tahoma" pitchFamily="34" charset="0"/>
                <a:cs typeface="Tahoma" pitchFamily="34" charset="0"/>
              </a:rPr>
              <a:t>Vi benedica Dio onnipotente </a:t>
            </a:r>
          </a:p>
          <a:p>
            <a:pPr eaLnBrk="0" hangingPunct="0"/>
            <a:r>
              <a:rPr lang="it-IT" sz="4000">
                <a:latin typeface="Tahoma" pitchFamily="34" charset="0"/>
                <a:cs typeface="Tahoma" pitchFamily="34" charset="0"/>
              </a:rPr>
              <a:t>Padre e Figlio e Spirito Santo.		</a:t>
            </a:r>
          </a:p>
          <a:p>
            <a:pPr eaLnBrk="0" hangingPunct="0"/>
            <a:r>
              <a:rPr lang="it-IT" sz="4000" b="1">
                <a:latin typeface="Tahoma" pitchFamily="34" charset="0"/>
                <a:cs typeface="Tahoma" pitchFamily="34" charset="0"/>
              </a:rPr>
              <a:t>Amen. </a:t>
            </a:r>
            <a:endParaRPr lang="it-IT" sz="4000">
              <a:latin typeface="Tahoma" pitchFamily="34" charset="0"/>
              <a:cs typeface="Tahoma" pitchFamily="34" charset="0"/>
            </a:endParaRPr>
          </a:p>
          <a:p>
            <a:pPr eaLnBrk="0" hangingPunct="0"/>
            <a:endParaRPr lang="it-IT" sz="4000">
              <a:latin typeface="Tahoma" pitchFamily="34" charset="0"/>
              <a:cs typeface="Tahoma" pitchFamily="34" charset="0"/>
            </a:endParaRPr>
          </a:p>
          <a:p>
            <a:pPr eaLnBrk="0" hangingPunct="0"/>
            <a:r>
              <a:rPr lang="it-IT" sz="4000">
                <a:latin typeface="Tahoma" pitchFamily="34" charset="0"/>
                <a:cs typeface="Tahoma" pitchFamily="34" charset="0"/>
              </a:rPr>
              <a:t>Nel nome del Signore: andate in pace.</a:t>
            </a:r>
          </a:p>
          <a:p>
            <a:pPr eaLnBrk="0" hangingPunct="0"/>
            <a:r>
              <a:rPr lang="it-IT" sz="4000" b="1">
                <a:latin typeface="Tahoma" pitchFamily="34" charset="0"/>
                <a:cs typeface="Tahoma" pitchFamily="34" charset="0"/>
              </a:rPr>
              <a:t>Rendiamo grazie a Dio. </a:t>
            </a:r>
            <a:endParaRPr lang="it-IT" sz="4000">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2514" name="Picture 10" descr="http://immareli.altervista.org/ani/nativitamov.gif"/>
          <p:cNvPicPr>
            <a:picLocks noChangeAspect="1" noChangeArrowheads="1" noCrop="1"/>
          </p:cNvPicPr>
          <p:nvPr/>
        </p:nvPicPr>
        <p:blipFill>
          <a:blip r:embed="rId2"/>
          <a:srcRect/>
          <a:stretch>
            <a:fillRect/>
          </a:stretch>
        </p:blipFill>
        <p:spPr bwMode="auto">
          <a:xfrm>
            <a:off x="0" y="0"/>
            <a:ext cx="9151938" cy="6858000"/>
          </a:xfrm>
          <a:prstGeom prst="rect">
            <a:avLst/>
          </a:prstGeom>
          <a:noFill/>
          <a:ln w="9525">
            <a:noFill/>
            <a:miter lim="800000"/>
            <a:headEnd/>
            <a:tailEnd/>
          </a:ln>
        </p:spPr>
      </p:pic>
      <p:sp>
        <p:nvSpPr>
          <p:cNvPr id="2" name="Rettangolo 1"/>
          <p:cNvSpPr/>
          <p:nvPr/>
        </p:nvSpPr>
        <p:spPr>
          <a:xfrm>
            <a:off x="1000100" y="285728"/>
            <a:ext cx="7297190" cy="6001643"/>
          </a:xfrm>
          <a:prstGeom prst="rect">
            <a:avLst/>
          </a:prstGeom>
          <a:solidFill>
            <a:srgbClr val="FFFFFF">
              <a:alpha val="50196"/>
            </a:srgbClr>
          </a:solidFill>
          <a:effectLst>
            <a:softEdge rad="317500"/>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Ciao a tutti</a:t>
            </a:r>
          </a:p>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e</a:t>
            </a:r>
          </a:p>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buona</a:t>
            </a:r>
          </a:p>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domenica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Clicca per immagine full size"/>
          <p:cNvPicPr>
            <a:picLocks noChangeAspect="1" noChangeArrowheads="1"/>
          </p:cNvPicPr>
          <p:nvPr/>
        </p:nvPicPr>
        <p:blipFill>
          <a:blip r:embed="rId2"/>
          <a:srcRect/>
          <a:stretch>
            <a:fillRect/>
          </a:stretch>
        </p:blipFill>
        <p:spPr bwMode="auto">
          <a:xfrm>
            <a:off x="0" y="0"/>
            <a:ext cx="9144000" cy="6875463"/>
          </a:xfrm>
          <a:prstGeom prst="rect">
            <a:avLst/>
          </a:prstGeom>
          <a:noFill/>
          <a:ln w="9525">
            <a:noFill/>
            <a:miter lim="800000"/>
            <a:headEnd/>
            <a:tailEnd/>
          </a:ln>
        </p:spPr>
      </p:pic>
      <p:sp>
        <p:nvSpPr>
          <p:cNvPr id="246785" name="Rectangle 1"/>
          <p:cNvSpPr>
            <a:spLocks noChangeArrowheads="1"/>
          </p:cNvSpPr>
          <p:nvPr/>
        </p:nvSpPr>
        <p:spPr bwMode="auto">
          <a:xfrm>
            <a:off x="1571604" y="0"/>
            <a:ext cx="5857886"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giacché ti fece amor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povero ancora.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38" y="285750"/>
            <a:ext cx="8501062" cy="3786188"/>
          </a:xfrm>
          <a:prstGeom prst="rect">
            <a:avLst/>
          </a:prstGeom>
        </p:spPr>
        <p:txBody>
          <a:bodyPr>
            <a:spAutoFit/>
          </a:bodyPr>
          <a:lstStyle/>
          <a:p>
            <a:pPr eaLnBrk="0" fontAlgn="auto" hangingPunct="0">
              <a:spcBef>
                <a:spcPts val="0"/>
              </a:spcBef>
              <a:spcAft>
                <a:spcPts val="0"/>
              </a:spcAft>
              <a:defRPr/>
            </a:pPr>
            <a:r>
              <a:rPr lang="it-IT" sz="4000" dirty="0">
                <a:latin typeface="Calibri" pitchFamily="34" charset="0"/>
                <a:cs typeface="+mn-cs"/>
              </a:rPr>
              <a:t>Nel Nome del Padre, e del Figlio </a:t>
            </a:r>
          </a:p>
          <a:p>
            <a:pPr eaLnBrk="0" fontAlgn="auto" hangingPunct="0">
              <a:spcBef>
                <a:spcPts val="0"/>
              </a:spcBef>
              <a:spcAft>
                <a:spcPts val="0"/>
              </a:spcAft>
              <a:defRPr/>
            </a:pPr>
            <a:r>
              <a:rPr lang="it-IT" sz="4000" dirty="0">
                <a:latin typeface="Calibri" pitchFamily="34" charset="0"/>
                <a:cs typeface="+mn-cs"/>
              </a:rPr>
              <a:t>e dello Spirito Santo.			</a:t>
            </a:r>
          </a:p>
          <a:p>
            <a:pP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Amen.</a:t>
            </a:r>
            <a:r>
              <a:rPr lang="it-IT" sz="4000" dirty="0">
                <a:effectLst>
                  <a:outerShdw blurRad="38100" dist="38100" dir="2700000" algn="tl">
                    <a:srgbClr val="000000">
                      <a:alpha val="43137"/>
                    </a:srgbClr>
                  </a:outerShdw>
                </a:effectLst>
                <a:latin typeface="Calibri" pitchFamily="34" charset="0"/>
                <a:cs typeface="+mn-cs"/>
              </a:rPr>
              <a:t> </a:t>
            </a:r>
          </a:p>
          <a:p>
            <a:pPr eaLnBrk="0" fontAlgn="auto" hangingPunct="0">
              <a:spcBef>
                <a:spcPts val="0"/>
              </a:spcBef>
              <a:spcAft>
                <a:spcPts val="0"/>
              </a:spcAft>
              <a:defRPr/>
            </a:pPr>
            <a:endParaRPr lang="it-IT" sz="4000" dirty="0">
              <a:latin typeface="Calibri" pitchFamily="34" charset="0"/>
              <a:cs typeface="+mn-cs"/>
            </a:endParaRPr>
          </a:p>
          <a:p>
            <a:pPr eaLnBrk="0" hangingPunct="0">
              <a:defRPr/>
            </a:pPr>
            <a:r>
              <a:rPr lang="it-IT" sz="4000" dirty="0">
                <a:latin typeface="Calibri" pitchFamily="34" charset="0"/>
                <a:cs typeface="+mn-cs"/>
              </a:rPr>
              <a:t>Il Signore sia voi.</a:t>
            </a:r>
          </a:p>
          <a:p>
            <a:pP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E con il tuo spirito.</a:t>
            </a:r>
            <a:endParaRPr lang="it-IT" sz="4000" dirty="0">
              <a:effectLst>
                <a:outerShdw blurRad="38100" dist="38100" dir="2700000" algn="tl">
                  <a:srgbClr val="000000">
                    <a:alpha val="43137"/>
                  </a:srgbClr>
                </a:outerShdw>
              </a:effectLst>
              <a:latin typeface="Calibri" pitchFamily="34" charset="0"/>
              <a:cs typeface="+mn-cs"/>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http://tillilh9821.altervista.org/albums/userpics/10001/sdmas0020.jpg"/>
          <p:cNvPicPr>
            <a:picLocks noChangeAspect="1" noChangeArrowheads="1"/>
          </p:cNvPicPr>
          <p:nvPr/>
        </p:nvPicPr>
        <p:blipFill>
          <a:blip r:embed="rId2"/>
          <a:srcRect/>
          <a:stretch>
            <a:fillRect/>
          </a:stretch>
        </p:blipFill>
        <p:spPr bwMode="auto">
          <a:xfrm>
            <a:off x="571500" y="0"/>
            <a:ext cx="8001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ttangolo 1"/>
          <p:cNvSpPr>
            <a:spLocks noChangeArrowheads="1"/>
          </p:cNvSpPr>
          <p:nvPr/>
        </p:nvSpPr>
        <p:spPr bwMode="auto">
          <a:xfrm>
            <a:off x="285750" y="0"/>
            <a:ext cx="8858250" cy="6248400"/>
          </a:xfrm>
          <a:prstGeom prst="rect">
            <a:avLst/>
          </a:prstGeom>
          <a:noFill/>
          <a:ln w="9525">
            <a:noFill/>
            <a:miter lim="800000"/>
            <a:headEnd/>
            <a:tailEnd/>
          </a:ln>
        </p:spPr>
        <p:txBody>
          <a:bodyPr>
            <a:spAutoFit/>
          </a:bodyPr>
          <a:lstStyle/>
          <a:p>
            <a:pPr eaLnBrk="0" hangingPunct="0"/>
            <a:r>
              <a:rPr lang="it-IT" sz="4000" b="1">
                <a:latin typeface="Eras Bold ITC" pitchFamily="34" charset="0"/>
              </a:rPr>
              <a:t>Confesso a Dio Onnipotente </a:t>
            </a:r>
          </a:p>
          <a:p>
            <a:pPr eaLnBrk="0" hangingPunct="0"/>
            <a:r>
              <a:rPr lang="it-IT" sz="4000" b="1">
                <a:latin typeface="Eras Bold ITC" pitchFamily="34" charset="0"/>
              </a:rPr>
              <a:t>e a voi fratelli che ho molto peccato in pensieri, </a:t>
            </a:r>
          </a:p>
          <a:p>
            <a:pPr eaLnBrk="0" hangingPunct="0"/>
            <a:r>
              <a:rPr lang="it-IT" sz="4000" b="1">
                <a:latin typeface="Eras Bold ITC" pitchFamily="34" charset="0"/>
              </a:rPr>
              <a:t>parole, opere e omissioni. </a:t>
            </a:r>
          </a:p>
          <a:p>
            <a:pPr eaLnBrk="0" hangingPunct="0"/>
            <a:r>
              <a:rPr lang="it-IT" sz="4000" b="1">
                <a:latin typeface="Eras Bold ITC" pitchFamily="34" charset="0"/>
              </a:rPr>
              <a:t>Per mia colpa, mia colpa, </a:t>
            </a:r>
          </a:p>
          <a:p>
            <a:pPr eaLnBrk="0" hangingPunct="0"/>
            <a:r>
              <a:rPr lang="it-IT" sz="4000" b="1">
                <a:latin typeface="Eras Bold ITC" pitchFamily="34" charset="0"/>
              </a:rPr>
              <a:t>mia grandissima colpa, </a:t>
            </a:r>
          </a:p>
          <a:p>
            <a:pPr eaLnBrk="0" hangingPunct="0"/>
            <a:r>
              <a:rPr lang="it-IT" sz="4000" b="1">
                <a:latin typeface="Eras Bold ITC" pitchFamily="34" charset="0"/>
              </a:rPr>
              <a:t>e supplico la Beata sempre Vergine Maria, gli angeli, i Santi </a:t>
            </a:r>
          </a:p>
          <a:p>
            <a:pPr eaLnBrk="0" hangingPunct="0"/>
            <a:r>
              <a:rPr lang="it-IT" sz="4000" b="1">
                <a:latin typeface="Eras Bold ITC" pitchFamily="34" charset="0"/>
              </a:rPr>
              <a:t>e voi fratelli di pregare per me </a:t>
            </a:r>
          </a:p>
          <a:p>
            <a:pPr eaLnBrk="0" hangingPunct="0"/>
            <a:r>
              <a:rPr lang="it-IT" sz="4000" b="1">
                <a:latin typeface="Eras Bold ITC" pitchFamily="34" charset="0"/>
              </a:rPr>
              <a:t>il Signore Dio nostro.</a:t>
            </a:r>
            <a:r>
              <a:rPr lang="it-IT" sz="4000">
                <a:latin typeface="Eras Bold ITC" pitchFamily="34" charset="0"/>
              </a:rPr>
              <a:t> </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1"/>
          <p:cNvSpPr txBox="1">
            <a:spLocks noChangeArrowheads="1"/>
          </p:cNvSpPr>
          <p:nvPr/>
        </p:nvSpPr>
        <p:spPr bwMode="auto">
          <a:xfrm>
            <a:off x="500063" y="571500"/>
            <a:ext cx="7929562" cy="4400550"/>
          </a:xfrm>
          <a:prstGeom prst="rect">
            <a:avLst/>
          </a:prstGeom>
          <a:noFill/>
          <a:ln w="9525">
            <a:noFill/>
            <a:miter lim="800000"/>
            <a:headEnd/>
            <a:tailEnd/>
          </a:ln>
        </p:spPr>
        <p:txBody>
          <a:bodyPr>
            <a:spAutoFit/>
          </a:bodyPr>
          <a:lstStyle/>
          <a:p>
            <a:pPr eaLnBrk="0" hangingPunct="0"/>
            <a:r>
              <a:rPr lang="it-IT" sz="4000">
                <a:latin typeface="Calibri" pitchFamily="34" charset="0"/>
              </a:rPr>
              <a:t>Dio, Padre buono, </a:t>
            </a:r>
          </a:p>
          <a:p>
            <a:pPr eaLnBrk="0" hangingPunct="0"/>
            <a:r>
              <a:rPr lang="it-IT" sz="4000">
                <a:latin typeface="Calibri" pitchFamily="34" charset="0"/>
              </a:rPr>
              <a:t>che ci perdona sempre </a:t>
            </a:r>
          </a:p>
          <a:p>
            <a:pPr eaLnBrk="0" hangingPunct="0"/>
            <a:r>
              <a:rPr lang="it-IT" sz="4000">
                <a:latin typeface="Calibri" pitchFamily="34" charset="0"/>
              </a:rPr>
              <a:t>quando siamo pentiti di vero cuore, </a:t>
            </a:r>
          </a:p>
          <a:p>
            <a:pPr eaLnBrk="0" hangingPunct="0"/>
            <a:r>
              <a:rPr lang="it-IT" sz="4000">
                <a:latin typeface="Calibri" pitchFamily="34" charset="0"/>
              </a:rPr>
              <a:t>abbia misericordia di noi, </a:t>
            </a:r>
          </a:p>
          <a:p>
            <a:pPr eaLnBrk="0" hangingPunct="0"/>
            <a:r>
              <a:rPr lang="it-IT" sz="4000">
                <a:latin typeface="Calibri" pitchFamily="34" charset="0"/>
              </a:rPr>
              <a:t>perdoni i nostri peccati </a:t>
            </a:r>
          </a:p>
          <a:p>
            <a:pPr eaLnBrk="0" hangingPunct="0"/>
            <a:r>
              <a:rPr lang="it-IT" sz="4000">
                <a:latin typeface="Calibri" pitchFamily="34" charset="0"/>
              </a:rPr>
              <a:t>e ci conduca alla vita eterna.</a:t>
            </a:r>
          </a:p>
          <a:p>
            <a:pPr eaLnBrk="0" hangingPunct="0"/>
            <a:r>
              <a:rPr lang="it-IT" sz="4000" b="1">
                <a:latin typeface="Calibri" pitchFamily="34" charset="0"/>
              </a:rPr>
              <a:t>Amen.</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descr="EP2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1428750" y="428625"/>
            <a:ext cx="6316663" cy="1323975"/>
          </a:xfrm>
          <a:prstGeom prst="rect">
            <a:avLst/>
          </a:prstGeom>
          <a:solidFill>
            <a:srgbClr val="FFFFFF">
              <a:alpha val="80000"/>
            </a:srgbClr>
          </a:solidFill>
          <a:effectLst>
            <a:softEdge rad="63500"/>
          </a:effectLst>
        </p:spPr>
        <p:txBody>
          <a:bodyPr wrap="none">
            <a:spAutoFit/>
          </a:bodyPr>
          <a:lstStyle/>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p>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endParaRPr lang="it-IT" sz="4000" dirty="0">
              <a:solidFill>
                <a:srgbClr val="FF0000"/>
              </a:solidFill>
              <a:effectLst>
                <a:outerShdw blurRad="38100" dist="38100" dir="2700000" algn="tl">
                  <a:srgbClr val="000000">
                    <a:alpha val="43137"/>
                  </a:srgbClr>
                </a:outerShdw>
              </a:effectLst>
              <a:latin typeface="Stencil" pitchFamily="82" charset="0"/>
              <a:cs typeface="+mn-cs"/>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1"/>
          <p:cNvSpPr>
            <a:spLocks noChangeArrowheads="1"/>
          </p:cNvSpPr>
          <p:nvPr/>
        </p:nvSpPr>
        <p:spPr bwMode="auto">
          <a:xfrm>
            <a:off x="1000125" y="714375"/>
            <a:ext cx="7858125" cy="5016500"/>
          </a:xfrm>
          <a:prstGeom prst="rect">
            <a:avLst/>
          </a:prstGeom>
          <a:noFill/>
          <a:ln w="9525">
            <a:noFill/>
            <a:miter lim="800000"/>
            <a:headEnd/>
            <a:tailEnd/>
          </a:ln>
        </p:spPr>
        <p:txBody>
          <a:bodyPr>
            <a:spAutoFit/>
          </a:bodyPr>
          <a:lstStyle/>
          <a:p>
            <a:pPr eaLnBrk="0" hangingPunct="0"/>
            <a:r>
              <a:rPr lang="it-IT" sz="4000">
                <a:latin typeface="Tahoma" pitchFamily="34" charset="0"/>
                <a:cs typeface="Tahoma" pitchFamily="34" charset="0"/>
              </a:rPr>
              <a:t>E pace in terra </a:t>
            </a:r>
          </a:p>
          <a:p>
            <a:pPr eaLnBrk="0" hangingPunct="0"/>
            <a:r>
              <a:rPr lang="it-IT" sz="4000">
                <a:latin typeface="Tahoma" pitchFamily="34" charset="0"/>
                <a:cs typeface="Tahoma" pitchFamily="34" charset="0"/>
              </a:rPr>
              <a:t>agli uomini di buona volontà. </a:t>
            </a:r>
          </a:p>
          <a:p>
            <a:pPr eaLnBrk="0" hangingPunct="0"/>
            <a:r>
              <a:rPr lang="it-IT" sz="4000">
                <a:latin typeface="Tahoma" pitchFamily="34" charset="0"/>
                <a:cs typeface="Tahoma" pitchFamily="34" charset="0"/>
              </a:rPr>
              <a:t>Noi ti lodiamo, ti benediciamo,</a:t>
            </a:r>
          </a:p>
          <a:p>
            <a:pPr eaLnBrk="0" hangingPunct="0"/>
            <a:r>
              <a:rPr lang="it-IT" sz="4000">
                <a:latin typeface="Tahoma" pitchFamily="34" charset="0"/>
                <a:cs typeface="Tahoma" pitchFamily="34" charset="0"/>
              </a:rPr>
              <a:t>ti adoriamo, ti glorifichiamo, </a:t>
            </a:r>
          </a:p>
          <a:p>
            <a:pPr eaLnBrk="0" hangingPunct="0"/>
            <a:r>
              <a:rPr lang="it-IT" sz="4000">
                <a:latin typeface="Tahoma" pitchFamily="34" charset="0"/>
                <a:cs typeface="Tahoma" pitchFamily="34" charset="0"/>
              </a:rPr>
              <a:t>ti rendiamo grazie </a:t>
            </a:r>
          </a:p>
          <a:p>
            <a:pPr eaLnBrk="0" hangingPunct="0"/>
            <a:r>
              <a:rPr lang="it-IT" sz="4000">
                <a:latin typeface="Tahoma" pitchFamily="34" charset="0"/>
                <a:cs typeface="Tahoma" pitchFamily="34" charset="0"/>
              </a:rPr>
              <a:t>per la tua gloria immensa, </a:t>
            </a:r>
          </a:p>
          <a:p>
            <a:pPr eaLnBrk="0" hangingPunct="0"/>
            <a:r>
              <a:rPr lang="it-IT" sz="4000">
                <a:latin typeface="Tahoma" pitchFamily="34" charset="0"/>
                <a:cs typeface="Tahoma" pitchFamily="34" charset="0"/>
              </a:rPr>
              <a:t>Signore Dio, Re del cielo, </a:t>
            </a:r>
          </a:p>
          <a:p>
            <a:pPr eaLnBrk="0" hangingPunct="0"/>
            <a:r>
              <a:rPr lang="it-IT" sz="4000">
                <a:latin typeface="Tahoma" pitchFamily="34" charset="0"/>
                <a:cs typeface="Tahoma" pitchFamily="34" charset="0"/>
              </a:rPr>
              <a:t>Dio Padre onnipotente. </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e\Pictures\Photo Stream\My Photo Stream\IMG_05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763688" y="4941168"/>
            <a:ext cx="6316663" cy="1323975"/>
          </a:xfrm>
          <a:prstGeom prst="rect">
            <a:avLst/>
          </a:prstGeom>
          <a:solidFill>
            <a:srgbClr val="FFFFFF">
              <a:alpha val="80000"/>
            </a:srgbClr>
          </a:solidFill>
          <a:effectLst>
            <a:softEdge rad="63500"/>
          </a:effectLst>
        </p:spPr>
        <p:txBody>
          <a:bodyPr wrap="none">
            <a:spAutoFit/>
          </a:bodyPr>
          <a:lstStyle/>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p>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endParaRPr lang="it-IT" sz="4000" dirty="0">
              <a:solidFill>
                <a:srgbClr val="FF0000"/>
              </a:solidFill>
              <a:effectLst>
                <a:outerShdw blurRad="38100" dist="38100" dir="2700000" algn="tl">
                  <a:srgbClr val="000000">
                    <a:alpha val="43137"/>
                  </a:srgbClr>
                </a:outerShdw>
              </a:effectLst>
              <a:latin typeface="Stencil" pitchFamily="82" charset="0"/>
              <a:cs typeface="+mn-cs"/>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tella cometa"/>
          <p:cNvPicPr>
            <a:picLocks noChangeAspect="1" noChangeArrowheads="1"/>
          </p:cNvPicPr>
          <p:nvPr/>
        </p:nvPicPr>
        <p:blipFill>
          <a:blip r:embed="rId2">
            <a:lum contrast="40000"/>
          </a:blip>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2286000" y="3013075"/>
            <a:ext cx="5857875" cy="1446550"/>
          </a:xfrm>
          <a:prstGeom prst="rect">
            <a:avLst/>
          </a:prstGeom>
          <a:solidFill>
            <a:srgbClr val="FFFFFF">
              <a:alpha val="69804"/>
            </a:srgbClr>
          </a:solidFill>
          <a:effectLst>
            <a:softEdge rad="63500"/>
          </a:effectLst>
        </p:spPr>
        <p:txBody>
          <a:bodyPr>
            <a:spAutoFit/>
          </a:bodyPr>
          <a:lstStyle/>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Tu scendi dalle stelle, </a:t>
            </a:r>
          </a:p>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 Re del cielo, </a:t>
            </a:r>
            <a:endParaRPr lang="it-IT" sz="4400" dirty="0">
              <a:solidFill>
                <a:srgbClr val="FF0000"/>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ttangolo 1"/>
          <p:cNvSpPr>
            <a:spLocks noChangeArrowheads="1"/>
          </p:cNvSpPr>
          <p:nvPr/>
        </p:nvSpPr>
        <p:spPr bwMode="auto">
          <a:xfrm>
            <a:off x="357188" y="714375"/>
            <a:ext cx="8501062" cy="4400550"/>
          </a:xfrm>
          <a:prstGeom prst="rect">
            <a:avLst/>
          </a:prstGeom>
          <a:noFill/>
          <a:ln w="9525">
            <a:noFill/>
            <a:miter lim="800000"/>
            <a:headEnd/>
            <a:tailEnd/>
          </a:ln>
        </p:spPr>
        <p:txBody>
          <a:bodyPr>
            <a:spAutoFit/>
          </a:bodyPr>
          <a:lstStyle/>
          <a:p>
            <a:pPr eaLnBrk="0" hangingPunct="0"/>
            <a:r>
              <a:rPr lang="it-IT" sz="4000">
                <a:latin typeface="Tahoma" pitchFamily="34" charset="0"/>
                <a:cs typeface="Tahoma" pitchFamily="34" charset="0"/>
              </a:rPr>
              <a:t>Signore, Figlio unigenito, Gesù Cristo, Signore Dio, Agnello di Dio, Figlio del Padre, tu che togli i peccati del mondo, abbi pietà di noi; tu che togli i peccati del mondo, accogli la nostra supplica; tu che siedi alla destra del Padre, abbi pietà di noi.</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e\Pictures\Photo Stream\My Photo Stream\IMG_05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428750" y="428625"/>
            <a:ext cx="6316663" cy="1323975"/>
          </a:xfrm>
          <a:prstGeom prst="rect">
            <a:avLst/>
          </a:prstGeom>
          <a:solidFill>
            <a:srgbClr val="FFFFFF">
              <a:alpha val="80000"/>
            </a:srgbClr>
          </a:solidFill>
          <a:effectLst>
            <a:softEdge rad="63500"/>
          </a:effectLst>
        </p:spPr>
        <p:txBody>
          <a:bodyPr wrap="none">
            <a:spAutoFit/>
          </a:bodyPr>
          <a:lstStyle/>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p>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endParaRPr lang="it-IT" sz="4000" dirty="0">
              <a:solidFill>
                <a:srgbClr val="FF0000"/>
              </a:solidFill>
              <a:effectLst>
                <a:outerShdw blurRad="38100" dist="38100" dir="2700000" algn="tl">
                  <a:srgbClr val="000000">
                    <a:alpha val="43137"/>
                  </a:srgbClr>
                </a:outerShdw>
              </a:effectLst>
              <a:latin typeface="Stencil" pitchFamily="82" charset="0"/>
              <a:cs typeface="+mn-cs"/>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1"/>
          <p:cNvSpPr>
            <a:spLocks noChangeArrowheads="1"/>
          </p:cNvSpPr>
          <p:nvPr/>
        </p:nvSpPr>
        <p:spPr bwMode="auto">
          <a:xfrm>
            <a:off x="285750" y="571500"/>
            <a:ext cx="8501063" cy="3786188"/>
          </a:xfrm>
          <a:prstGeom prst="rect">
            <a:avLst/>
          </a:prstGeom>
          <a:noFill/>
          <a:ln w="9525">
            <a:noFill/>
            <a:miter lim="800000"/>
            <a:headEnd/>
            <a:tailEnd/>
          </a:ln>
        </p:spPr>
        <p:txBody>
          <a:bodyPr>
            <a:spAutoFit/>
          </a:bodyPr>
          <a:lstStyle/>
          <a:p>
            <a:pPr eaLnBrk="0" hangingPunct="0"/>
            <a:r>
              <a:rPr lang="it-IT" sz="4000">
                <a:latin typeface="Tahoma" pitchFamily="34" charset="0"/>
                <a:cs typeface="Tahoma" pitchFamily="34" charset="0"/>
              </a:rPr>
              <a:t>Perché tu solo il Santo, </a:t>
            </a:r>
          </a:p>
          <a:p>
            <a:pPr eaLnBrk="0" hangingPunct="0"/>
            <a:r>
              <a:rPr lang="it-IT" sz="4000">
                <a:latin typeface="Tahoma" pitchFamily="34" charset="0"/>
                <a:cs typeface="Tahoma" pitchFamily="34" charset="0"/>
              </a:rPr>
              <a:t>tu solo il Signore, </a:t>
            </a:r>
          </a:p>
          <a:p>
            <a:pPr eaLnBrk="0" hangingPunct="0"/>
            <a:r>
              <a:rPr lang="it-IT" sz="4000">
                <a:latin typeface="Tahoma" pitchFamily="34" charset="0"/>
                <a:cs typeface="Tahoma" pitchFamily="34" charset="0"/>
              </a:rPr>
              <a:t>tu solo l'Altissimo, Gesù Cristo, </a:t>
            </a:r>
          </a:p>
          <a:p>
            <a:pPr eaLnBrk="0" hangingPunct="0"/>
            <a:r>
              <a:rPr lang="it-IT" sz="4000">
                <a:latin typeface="Tahoma" pitchFamily="34" charset="0"/>
                <a:cs typeface="Tahoma" pitchFamily="34" charset="0"/>
              </a:rPr>
              <a:t>con lo Spirito Santo: </a:t>
            </a:r>
          </a:p>
          <a:p>
            <a:pPr eaLnBrk="0" hangingPunct="0"/>
            <a:r>
              <a:rPr lang="it-IT" sz="4000">
                <a:latin typeface="Tahoma" pitchFamily="34" charset="0"/>
                <a:cs typeface="Tahoma" pitchFamily="34" charset="0"/>
              </a:rPr>
              <a:t>nella gloria di Dio Padre. </a:t>
            </a:r>
          </a:p>
          <a:p>
            <a:pPr eaLnBrk="0" hangingPunct="0"/>
            <a:r>
              <a:rPr lang="it-IT" sz="4000">
                <a:latin typeface="Tahoma" pitchFamily="34" charset="0"/>
                <a:cs typeface="Tahoma" pitchFamily="34" charset="0"/>
              </a:rPr>
              <a:t>Amen. </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80112" y="428625"/>
            <a:ext cx="2592288" cy="5016758"/>
          </a:xfrm>
          <a:prstGeom prst="rect">
            <a:avLst/>
          </a:prstGeom>
          <a:solidFill>
            <a:srgbClr val="FFFFFF">
              <a:alpha val="80000"/>
            </a:srgbClr>
          </a:solidFill>
          <a:effectLst>
            <a:softEdge rad="63500"/>
          </a:effectLst>
        </p:spPr>
        <p:txBody>
          <a:bodyPr wrap="square">
            <a:spAutoFit/>
          </a:bodyPr>
          <a:lstStyle/>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p>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endParaRPr lang="it-IT" sz="4000" dirty="0">
              <a:solidFill>
                <a:srgbClr val="FF0000"/>
              </a:solidFill>
              <a:effectLst>
                <a:outerShdw blurRad="38100" dist="38100" dir="2700000" algn="tl">
                  <a:srgbClr val="000000">
                    <a:alpha val="43137"/>
                  </a:srgbClr>
                </a:outerShdw>
              </a:effectLst>
              <a:latin typeface="Stencil" pitchFamily="82" charset="0"/>
              <a:cs typeface="+mn-cs"/>
            </a:endParaRPr>
          </a:p>
        </p:txBody>
      </p:sp>
      <p:pic>
        <p:nvPicPr>
          <p:cNvPr id="8194" name="Picture 2" descr="C:\Users\Me\Pictures\Photo Stream\My Photo Stream\IMG_05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14313" y="-327"/>
            <a:ext cx="8643937" cy="6863417"/>
          </a:xfrm>
          <a:prstGeom prst="rect">
            <a:avLst/>
          </a:prstGeom>
          <a:noFill/>
          <a:ln w="9525">
            <a:noFill/>
            <a:miter lim="800000"/>
            <a:headEnd/>
            <a:tailEnd/>
          </a:ln>
        </p:spPr>
        <p:txBody>
          <a:bodyPr anchor="ctr">
            <a:spAutoFit/>
          </a:bodyPr>
          <a:lstStyle/>
          <a:p>
            <a:pPr algn="just" eaLnBrk="0" hangingPunct="0"/>
            <a:r>
              <a:rPr lang="it-IT" sz="4000" dirty="0">
                <a:latin typeface="Calibri" pitchFamily="34" charset="0"/>
                <a:cs typeface="Times New Roman" pitchFamily="18" charset="0"/>
              </a:rPr>
              <a:t>O Dio, nostro Padre, che nella santa Fa-miglia ci hai dato un vero modello di vita, fa' che nelle nostre famiglie fioriscano le stesse virtù e lo stesso amore, perché, </a:t>
            </a:r>
            <a:r>
              <a:rPr lang="it-IT" sz="4000" dirty="0" smtClean="0">
                <a:latin typeface="Calibri" pitchFamily="34" charset="0"/>
                <a:cs typeface="Times New Roman" pitchFamily="18" charset="0"/>
              </a:rPr>
              <a:t>riuniti </a:t>
            </a:r>
            <a:r>
              <a:rPr lang="it-IT" sz="4000" dirty="0">
                <a:latin typeface="Calibri" pitchFamily="34" charset="0"/>
                <a:cs typeface="Times New Roman" pitchFamily="18" charset="0"/>
              </a:rPr>
              <a:t>insieme nella tua casa, possiamo </a:t>
            </a:r>
            <a:r>
              <a:rPr lang="it-IT" sz="4000" dirty="0" smtClean="0">
                <a:latin typeface="Calibri" pitchFamily="34" charset="0"/>
                <a:cs typeface="Times New Roman" pitchFamily="18" charset="0"/>
              </a:rPr>
              <a:t>godere </a:t>
            </a:r>
            <a:r>
              <a:rPr lang="it-IT" sz="4000" dirty="0">
                <a:latin typeface="Calibri" pitchFamily="34" charset="0"/>
                <a:cs typeface="Times New Roman" pitchFamily="18" charset="0"/>
              </a:rPr>
              <a:t>la gioia senza fine.</a:t>
            </a:r>
          </a:p>
          <a:p>
            <a:pPr algn="just" eaLnBrk="0" hangingPunct="0"/>
            <a:r>
              <a:rPr lang="it-IT" sz="4000" dirty="0">
                <a:solidFill>
                  <a:srgbClr val="000000"/>
                </a:solidFill>
                <a:latin typeface="Calibri" pitchFamily="34" charset="0"/>
                <a:cs typeface="Times New Roman" pitchFamily="18" charset="0"/>
              </a:rPr>
              <a:t>Per il nostro Signore Gesù Cristo, tuo Figlio, che è Dio, e vive e regna con te, nell'unità dello Spirito Santo, per tutti i secoli dei secoli. 			</a:t>
            </a:r>
            <a:r>
              <a:rPr lang="it-IT" sz="4000" b="1" dirty="0" smtClean="0">
                <a:solidFill>
                  <a:srgbClr val="000000"/>
                </a:solidFill>
                <a:latin typeface="Calibri" pitchFamily="34" charset="0"/>
                <a:cs typeface="Times New Roman" pitchFamily="18" charset="0"/>
              </a:rPr>
              <a:t>Amen</a:t>
            </a:r>
            <a:r>
              <a:rPr lang="it-IT" sz="4000" b="1" dirty="0">
                <a:solidFill>
                  <a:srgbClr val="000000"/>
                </a:solidFill>
                <a:latin typeface="Calibri" pitchFamily="34" charset="0"/>
                <a:cs typeface="Times New Roman" pitchFamily="18" charset="0"/>
              </a:rPr>
              <a:t>. </a:t>
            </a:r>
          </a:p>
          <a:p>
            <a:pPr algn="just" eaLnBrk="0" hangingPunct="0"/>
            <a:endParaRPr lang="it-IT" sz="4000" b="1" dirty="0">
              <a:latin typeface="Calibri" pitchFamily="34"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3" descr="Angeli gloria.jpg"/>
          <p:cNvPicPr>
            <a:picLocks noChangeAspect="1"/>
          </p:cNvPicPr>
          <p:nvPr/>
        </p:nvPicPr>
        <p:blipFill>
          <a:blip r:embed="rId2"/>
          <a:srcRect/>
          <a:stretch>
            <a:fillRect/>
          </a:stretch>
        </p:blipFill>
        <p:spPr bwMode="auto">
          <a:xfrm>
            <a:off x="4071938" y="0"/>
            <a:ext cx="5072062" cy="6846888"/>
          </a:xfrm>
          <a:prstGeom prst="rect">
            <a:avLst/>
          </a:prstGeom>
          <a:noFill/>
          <a:ln w="9525">
            <a:noFill/>
            <a:miter lim="800000"/>
            <a:headEnd/>
            <a:tailEnd/>
          </a:ln>
        </p:spPr>
      </p:pic>
      <p:sp>
        <p:nvSpPr>
          <p:cNvPr id="41987" name="WordArt 5"/>
          <p:cNvSpPr>
            <a:spLocks noChangeArrowheads="1" noChangeShapeType="1" noTextEdit="1"/>
          </p:cNvSpPr>
          <p:nvPr/>
        </p:nvSpPr>
        <p:spPr bwMode="auto">
          <a:xfrm>
            <a:off x="323850" y="1268413"/>
            <a:ext cx="4392613" cy="45370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it-IT" sz="3600" kern="10">
                <a:ln w="9525">
                  <a:round/>
                  <a:headEnd/>
                  <a:tailEnd/>
                </a:ln>
                <a:gradFill rotWithShape="1">
                  <a:gsLst>
                    <a:gs pos="0">
                      <a:srgbClr val="0066CC"/>
                    </a:gs>
                    <a:gs pos="100000">
                      <a:srgbClr val="0AFF22"/>
                    </a:gs>
                  </a:gsLst>
                  <a:lin ang="5400000" scaled="1"/>
                </a:gradFill>
                <a:latin typeface="Cooper Black"/>
              </a:rPr>
              <a:t>Liturgia</a:t>
            </a:r>
          </a:p>
          <a:p>
            <a:pPr algn="ctr"/>
            <a:r>
              <a:rPr lang="it-IT" sz="3600" kern="10">
                <a:ln w="9525">
                  <a:round/>
                  <a:headEnd/>
                  <a:tailEnd/>
                </a:ln>
                <a:gradFill rotWithShape="1">
                  <a:gsLst>
                    <a:gs pos="0">
                      <a:srgbClr val="0066CC"/>
                    </a:gs>
                    <a:gs pos="100000">
                      <a:srgbClr val="0AFF22"/>
                    </a:gs>
                  </a:gsLst>
                  <a:lin ang="5400000" scaled="1"/>
                </a:gradFill>
                <a:latin typeface="Cooper Black"/>
              </a:rPr>
              <a:t>della</a:t>
            </a:r>
          </a:p>
          <a:p>
            <a:pPr algn="ctr"/>
            <a:r>
              <a:rPr lang="it-IT" sz="3600" kern="10">
                <a:ln w="9525">
                  <a:round/>
                  <a:headEnd/>
                  <a:tailEnd/>
                </a:ln>
                <a:gradFill rotWithShape="1">
                  <a:gsLst>
                    <a:gs pos="0">
                      <a:srgbClr val="0066CC"/>
                    </a:gs>
                    <a:gs pos="100000">
                      <a:srgbClr val="0AFF22"/>
                    </a:gs>
                  </a:gsLst>
                  <a:lin ang="5400000" scaled="1"/>
                </a:gradFill>
                <a:latin typeface="Cooper Black"/>
              </a:rPr>
              <a:t>PAROLA</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357188" y="0"/>
            <a:ext cx="8358187" cy="17327820"/>
          </a:xfrm>
          <a:prstGeom prst="rect">
            <a:avLst/>
          </a:prstGeom>
          <a:noFill/>
          <a:ln w="9525">
            <a:noFill/>
            <a:miter lim="800000"/>
            <a:headEnd/>
            <a:tailEnd/>
          </a:ln>
        </p:spPr>
        <p:txBody>
          <a:bodyPr anchor="ctr">
            <a:spAutoFit/>
          </a:bodyPr>
          <a:lstStyle/>
          <a:p>
            <a:pPr algn="just" eaLnBrk="0" hangingPunct="0"/>
            <a:r>
              <a:rPr lang="it-IT" sz="4000" i="1" dirty="0">
                <a:latin typeface="Calibri" pitchFamily="34" charset="0"/>
                <a:cs typeface="Times New Roman" pitchFamily="18" charset="0"/>
              </a:rPr>
              <a:t>Dal primo libro di </a:t>
            </a:r>
            <a:r>
              <a:rPr lang="it-IT" sz="4000" i="1" dirty="0" smtClean="0">
                <a:latin typeface="Calibri" pitchFamily="34" charset="0"/>
                <a:cs typeface="Times New Roman" pitchFamily="18" charset="0"/>
              </a:rPr>
              <a:t>Samuele</a:t>
            </a:r>
          </a:p>
          <a:p>
            <a:pPr algn="just" eaLnBrk="0" hangingPunct="0"/>
            <a:endParaRPr lang="it-IT" sz="4000" i="1" dirty="0">
              <a:latin typeface="Calibri" pitchFamily="34" charset="0"/>
              <a:cs typeface="Times New Roman" pitchFamily="18" charset="0"/>
            </a:endParaRPr>
          </a:p>
          <a:p>
            <a:pPr algn="just" eaLnBrk="0" hangingPunct="0"/>
            <a:r>
              <a:rPr lang="it-IT" sz="4000" dirty="0">
                <a:latin typeface="Calibri" pitchFamily="34" charset="0"/>
                <a:cs typeface="Times New Roman" pitchFamily="18" charset="0"/>
              </a:rPr>
              <a:t>Al finir dell’anno Anna concepì e partorì un figlio e lo chiamò </a:t>
            </a:r>
            <a:r>
              <a:rPr lang="it-IT" sz="4000" dirty="0" err="1">
                <a:latin typeface="Calibri" pitchFamily="34" charset="0"/>
                <a:cs typeface="Times New Roman" pitchFamily="18" charset="0"/>
              </a:rPr>
              <a:t>Samuèle</a:t>
            </a:r>
            <a:r>
              <a:rPr lang="it-IT" sz="4000" dirty="0">
                <a:latin typeface="Calibri" pitchFamily="34" charset="0"/>
                <a:cs typeface="Times New Roman" pitchFamily="18" charset="0"/>
              </a:rPr>
              <a:t>, «perché – diceva – al Signore l’ho richiesto». </a:t>
            </a:r>
            <a:r>
              <a:rPr lang="it-IT" sz="4000" dirty="0" err="1">
                <a:latin typeface="Calibri" pitchFamily="34" charset="0"/>
                <a:cs typeface="Times New Roman" pitchFamily="18" charset="0"/>
              </a:rPr>
              <a:t>Quan</a:t>
            </a:r>
            <a:r>
              <a:rPr lang="it-IT" sz="4000" dirty="0">
                <a:latin typeface="Calibri" pitchFamily="34" charset="0"/>
                <a:cs typeface="Times New Roman" pitchFamily="18" charset="0"/>
              </a:rPr>
              <a:t>-do poi </a:t>
            </a:r>
            <a:r>
              <a:rPr lang="it-IT" sz="4000" dirty="0" err="1">
                <a:latin typeface="Calibri" pitchFamily="34" charset="0"/>
                <a:cs typeface="Times New Roman" pitchFamily="18" charset="0"/>
              </a:rPr>
              <a:t>Elkanà</a:t>
            </a:r>
            <a:r>
              <a:rPr lang="it-IT" sz="4000" dirty="0">
                <a:latin typeface="Calibri" pitchFamily="34" charset="0"/>
                <a:cs typeface="Times New Roman" pitchFamily="18" charset="0"/>
              </a:rPr>
              <a:t> andò con tutta la famiglia a offrire il sacrificio di ogni anno al Signore e a soddisfare il suo voto, Anna non andò, perché disse al marito: «Non verrò, finché il bambino non sia svezzato e io possa condurlo a vedere il volto del Signore; poi resterà là per sempre». Dopo averlo svezzato, lo portò con sé, con un giovenco di tre anni, un’</a:t>
            </a:r>
            <a:r>
              <a:rPr lang="it-IT" sz="4000" dirty="0" err="1">
                <a:latin typeface="Calibri" pitchFamily="34" charset="0"/>
                <a:cs typeface="Times New Roman" pitchFamily="18" charset="0"/>
              </a:rPr>
              <a:t>efa</a:t>
            </a:r>
            <a:r>
              <a:rPr lang="it-IT" sz="4000" dirty="0">
                <a:latin typeface="Calibri" pitchFamily="34" charset="0"/>
                <a:cs typeface="Times New Roman" pitchFamily="18" charset="0"/>
              </a:rPr>
              <a:t> di farina e un otre di vino, e lo introdusse nel tempio del Signore a Silo: era ancora un fanciullo. Immolato il giovenco, presentarono il fanciullo a Eli e lei disse: «Perdona, mio signore. Per la tua vita, mio signore, io sono quella donna che era stata qui presso di te a pregare il Signore. Per questo fanciullo ho pregato e il Signore mi ha concesso la grazia che gli ho richiesto. Anch’io lascio che il Signore lo richieda: per tutti i giorni della sua vita egli è richiesto per il Signore». E si prostrarono là davanti al Signore.</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ttangolo 1"/>
          <p:cNvSpPr>
            <a:spLocks noChangeArrowheads="1"/>
          </p:cNvSpPr>
          <p:nvPr/>
        </p:nvSpPr>
        <p:spPr bwMode="auto">
          <a:xfrm>
            <a:off x="285750" y="0"/>
            <a:ext cx="8572500" cy="5016758"/>
          </a:xfrm>
          <a:prstGeom prst="rect">
            <a:avLst/>
          </a:prstGeom>
          <a:noFill/>
          <a:ln w="9525">
            <a:noFill/>
            <a:miter lim="800000"/>
            <a:headEnd/>
            <a:tailEnd/>
          </a:ln>
        </p:spPr>
        <p:txBody>
          <a:bodyPr>
            <a:spAutoFit/>
          </a:bodyPr>
          <a:lstStyle/>
          <a:p>
            <a:pPr algn="just" eaLnBrk="0" hangingPunct="0"/>
            <a:r>
              <a:rPr lang="it-IT" sz="4000" dirty="0">
                <a:latin typeface="Calibri" pitchFamily="34" charset="0"/>
                <a:cs typeface="Times New Roman" pitchFamily="18" charset="0"/>
              </a:rPr>
              <a:t>«Non verrò, finché il bambino non sia svezzato e io possa condurlo a vedere il volto del Signore; poi resterà là per sempre». Dopo averlo svezzato, lo portò con sé, con un giovenco di tre anni, un’</a:t>
            </a:r>
            <a:r>
              <a:rPr lang="it-IT" sz="4000" dirty="0" err="1">
                <a:latin typeface="Calibri" pitchFamily="34" charset="0"/>
                <a:cs typeface="Times New Roman" pitchFamily="18" charset="0"/>
              </a:rPr>
              <a:t>efa</a:t>
            </a:r>
            <a:r>
              <a:rPr lang="it-IT" sz="4000" dirty="0">
                <a:latin typeface="Calibri" pitchFamily="34" charset="0"/>
                <a:cs typeface="Times New Roman" pitchFamily="18" charset="0"/>
              </a:rPr>
              <a:t> di farina e un otre di vino, e lo introdusse nel tempio del Signore a Silo: era ancora un fanciullo. </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ttangolo 1"/>
          <p:cNvSpPr>
            <a:spLocks noChangeArrowheads="1"/>
          </p:cNvSpPr>
          <p:nvPr/>
        </p:nvSpPr>
        <p:spPr bwMode="auto">
          <a:xfrm>
            <a:off x="214313" y="0"/>
            <a:ext cx="8643937" cy="5016758"/>
          </a:xfrm>
          <a:prstGeom prst="rect">
            <a:avLst/>
          </a:prstGeom>
          <a:noFill/>
          <a:ln w="9525">
            <a:noFill/>
            <a:miter lim="800000"/>
            <a:headEnd/>
            <a:tailEnd/>
          </a:ln>
        </p:spPr>
        <p:txBody>
          <a:bodyPr>
            <a:spAutoFit/>
          </a:bodyPr>
          <a:lstStyle/>
          <a:p>
            <a:pPr algn="just" eaLnBrk="0" hangingPunct="0"/>
            <a:r>
              <a:rPr lang="it-IT" sz="4000" dirty="0">
                <a:latin typeface="Calibri" pitchFamily="34" charset="0"/>
                <a:cs typeface="Times New Roman" pitchFamily="18" charset="0"/>
              </a:rPr>
              <a:t>Immolato il giovenco, presentarono il fanciullo a Eli e lei disse: «Perdona, mio signore. Per la tua vita, mio signore, io sono quella donna che era stata qui presso di te a pregare il Signore. Per questo fanciullo ho pregato e il Signore mi ha concesso la grazia che gli ho richiesto. </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ttangolo 1"/>
          <p:cNvSpPr>
            <a:spLocks noChangeArrowheads="1"/>
          </p:cNvSpPr>
          <p:nvPr/>
        </p:nvSpPr>
        <p:spPr bwMode="auto">
          <a:xfrm>
            <a:off x="285750" y="0"/>
            <a:ext cx="8572500" cy="4400550"/>
          </a:xfrm>
          <a:prstGeom prst="rect">
            <a:avLst/>
          </a:prstGeom>
          <a:noFill/>
          <a:ln w="9525">
            <a:noFill/>
            <a:miter lim="800000"/>
            <a:headEnd/>
            <a:tailEnd/>
          </a:ln>
        </p:spPr>
        <p:txBody>
          <a:bodyPr>
            <a:spAutoFit/>
          </a:bodyPr>
          <a:lstStyle/>
          <a:p>
            <a:pPr algn="just" eaLnBrk="0" hangingPunct="0"/>
            <a:r>
              <a:rPr lang="it-IT" sz="4000" dirty="0">
                <a:latin typeface="Calibri" pitchFamily="34" charset="0"/>
                <a:cs typeface="Times New Roman" pitchFamily="18" charset="0"/>
              </a:rPr>
              <a:t>Anch’io lascio che il Signore lo richieda: per tutti i giorni della sua vita egli è richiesto per il Signore». E si prostrarono là davanti al Signore.</a:t>
            </a:r>
          </a:p>
          <a:p>
            <a:pPr algn="just" eaLnBrk="0" hangingPunct="0"/>
            <a:endParaRPr lang="it-IT" sz="4000" dirty="0">
              <a:solidFill>
                <a:srgbClr val="000000"/>
              </a:solidFill>
              <a:latin typeface="Calibri" pitchFamily="34" charset="0"/>
              <a:cs typeface="Times New Roman" pitchFamily="18" charset="0"/>
            </a:endParaRPr>
          </a:p>
          <a:p>
            <a:pPr algn="just" eaLnBrk="0" hangingPunct="0"/>
            <a:r>
              <a:rPr lang="it-IT" sz="4000" dirty="0">
                <a:solidFill>
                  <a:srgbClr val="000000"/>
                </a:solidFill>
                <a:latin typeface="Calibri" pitchFamily="34" charset="0"/>
                <a:cs typeface="Times New Roman" pitchFamily="18" charset="0"/>
              </a:rPr>
              <a:t>Parola di Dio.	</a:t>
            </a:r>
          </a:p>
          <a:p>
            <a:pPr algn="r" eaLnBrk="0" hangingPunct="0"/>
            <a:r>
              <a:rPr lang="it-IT" sz="4000" b="1" dirty="0">
                <a:solidFill>
                  <a:srgbClr val="000000"/>
                </a:solidFill>
                <a:latin typeface="Calibri" pitchFamily="34" charset="0"/>
                <a:cs typeface="Times New Roman" pitchFamily="18" charset="0"/>
              </a:rPr>
              <a:t>Rendiamo grazie a Dio.</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etlem0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1928813" y="214313"/>
            <a:ext cx="5143500" cy="1446550"/>
          </a:xfrm>
          <a:prstGeom prst="rect">
            <a:avLst/>
          </a:prstGeom>
          <a:solidFill>
            <a:srgbClr val="FFFFFF">
              <a:alpha val="69804"/>
            </a:srgbClr>
          </a:solidFill>
          <a:effectLst>
            <a:softEdge rad="63500"/>
          </a:effectLst>
        </p:spPr>
        <p:txBody>
          <a:bodyPr>
            <a:spAutoFit/>
          </a:bodyPr>
          <a:lstStyle/>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 vieni in una grotta al freddo, al gelo.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e\Pictures\Photo Stream\My Photo Stream\IMG_05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0" y="0"/>
            <a:ext cx="8537575" cy="1098550"/>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eaLnBrk="0" hangingPunct="0">
              <a:defRPr/>
            </a:pPr>
            <a:r>
              <a:rPr lang="ca-ES" sz="6600" b="1" i="1" dirty="0">
                <a:solidFill>
                  <a:schemeClr val="bg1"/>
                </a:solidFill>
                <a:latin typeface="Comic Sans MS" pitchFamily="66" charset="0"/>
                <a:cs typeface="+mn-cs"/>
              </a:rPr>
              <a:t> </a:t>
            </a:r>
            <a:r>
              <a:rPr lang="ca-ES" sz="6600" b="1" i="1" dirty="0">
                <a:solidFill>
                  <a:srgbClr val="FF0A1E"/>
                </a:solidFill>
                <a:latin typeface="Comic Sans MS" pitchFamily="66" charset="0"/>
                <a:cs typeface="+mn-cs"/>
              </a:rPr>
              <a:t>Salmo responsoriale</a:t>
            </a:r>
          </a:p>
        </p:txBody>
      </p:sp>
      <p:sp>
        <p:nvSpPr>
          <p:cNvPr id="11269" name="Rectangle 5"/>
          <p:cNvSpPr>
            <a:spLocks noChangeArrowheads="1"/>
          </p:cNvSpPr>
          <p:nvPr/>
        </p:nvSpPr>
        <p:spPr bwMode="auto">
          <a:xfrm>
            <a:off x="539552" y="1268760"/>
            <a:ext cx="6264696" cy="1323439"/>
          </a:xfrm>
          <a:prstGeom prst="rect">
            <a:avLst/>
          </a:prstGeom>
          <a:solidFill>
            <a:srgbClr val="808080">
              <a:alpha val="45882"/>
            </a:srgbClr>
          </a:solidFill>
          <a:ln w="9525">
            <a:solidFill>
              <a:schemeClr val="bg2"/>
            </a:solidFill>
            <a:miter lim="800000"/>
            <a:headEnd/>
            <a:tailEnd/>
          </a:ln>
          <a:effectLst>
            <a:outerShdw dist="35921" dir="2700000" algn="ctr" rotWithShape="0">
              <a:schemeClr val="tx1"/>
            </a:outerShdw>
          </a:effectLst>
        </p:spPr>
        <p:txBody>
          <a:bodyPr wrap="square">
            <a:spAutoFit/>
          </a:bodyPr>
          <a:lstStyle/>
          <a:p>
            <a:pPr eaLnBrk="0" hangingPunct="0">
              <a:defRPr/>
            </a:pPr>
            <a:r>
              <a:rPr lang="ca-ES" dirty="0" smtClean="0">
                <a:latin typeface="Times"/>
                <a:cs typeface="+mn-cs"/>
              </a:rPr>
              <a:t> </a:t>
            </a: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Beato chi abita * </a:t>
            </a:r>
          </a:p>
          <a:p>
            <a:pPr eaLnBrk="0" hangingPunct="0">
              <a:defRPr/>
            </a:pP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nella tua casa, Signore.</a:t>
            </a:r>
          </a:p>
        </p:txBody>
      </p:sp>
      <p:sp>
        <p:nvSpPr>
          <p:cNvPr id="11270" name="Rectangle 6"/>
          <p:cNvSpPr>
            <a:spLocks noChangeArrowheads="1"/>
          </p:cNvSpPr>
          <p:nvPr/>
        </p:nvSpPr>
        <p:spPr bwMode="auto">
          <a:xfrm>
            <a:off x="195328" y="3045815"/>
            <a:ext cx="8715375" cy="3785652"/>
          </a:xfrm>
          <a:prstGeom prst="rect">
            <a:avLst/>
          </a:prstGeom>
          <a:solidFill>
            <a:srgbClr val="0000FF">
              <a:alpha val="50000"/>
            </a:srgbClr>
          </a:solidFill>
          <a:ln w="9525">
            <a:noFill/>
            <a:miter lim="800000"/>
            <a:headEnd/>
            <a:tailEnd/>
          </a:ln>
          <a:effectLst/>
        </p:spPr>
        <p:txBody>
          <a:bodyPr>
            <a:spAutoFit/>
          </a:bodyPr>
          <a:lstStyle/>
          <a:p>
            <a:pPr eaLnBrk="0" hangingPunct="0">
              <a:defRPr/>
            </a:pPr>
            <a:r>
              <a:rPr lang="it-IT" sz="4000" b="1" i="1" dirty="0">
                <a:solidFill>
                  <a:schemeClr val="bg1"/>
                </a:solidFill>
                <a:effectLst>
                  <a:outerShdw blurRad="38100" dist="38100" dir="2700000" algn="tl">
                    <a:srgbClr val="000000"/>
                  </a:outerShdw>
                </a:effectLst>
                <a:latin typeface="Comic Sans MS" pitchFamily="66" charset="0"/>
                <a:cs typeface="+mn-cs"/>
              </a:rPr>
              <a:t>Quanto sono amabili le tue dimore, </a:t>
            </a:r>
            <a:r>
              <a:rPr lang="it-IT" sz="4000" b="1" i="1" dirty="0" smtClean="0">
                <a:solidFill>
                  <a:schemeClr val="bg1"/>
                </a:solidFill>
                <a:effectLst>
                  <a:outerShdw blurRad="38100" dist="38100" dir="2700000" algn="tl">
                    <a:srgbClr val="000000"/>
                  </a:outerShdw>
                </a:effectLst>
                <a:latin typeface="Comic Sans MS" pitchFamily="66" charset="0"/>
                <a:cs typeface="+mn-cs"/>
              </a:rPr>
              <a:t>Signore </a:t>
            </a:r>
            <a:r>
              <a:rPr lang="it-IT" sz="4000" b="1" i="1" dirty="0">
                <a:solidFill>
                  <a:schemeClr val="bg1"/>
                </a:solidFill>
                <a:effectLst>
                  <a:outerShdw blurRad="38100" dist="38100" dir="2700000" algn="tl">
                    <a:srgbClr val="000000"/>
                  </a:outerShdw>
                </a:effectLst>
                <a:latin typeface="Comic Sans MS" pitchFamily="66" charset="0"/>
                <a:cs typeface="+mn-cs"/>
              </a:rPr>
              <a:t>degli eserciti! L’anima mia anela e desidera gli atri del Signore. Il mio cuore e la mia carne esultano nel Dio vivente. </a:t>
            </a:r>
            <a:endParaRPr lang="ca-ES" sz="4000" b="1" i="1" dirty="0">
              <a:solidFill>
                <a:schemeClr val="bg1"/>
              </a:solidFill>
              <a:effectLst>
                <a:outerShdw blurRad="38100" dist="38100" dir="2700000" algn="tl">
                  <a:srgbClr val="000000"/>
                </a:outerShdw>
              </a:effectLst>
              <a:latin typeface="Comic Sans MS" pitchFamily="66" charset="0"/>
              <a:cs typeface="+mn-cs"/>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christusrex.org/www1/terras/bt-star-3.jpg"/>
          <p:cNvPicPr>
            <a:picLocks noChangeAspect="1" noChangeArrowheads="1"/>
          </p:cNvPicPr>
          <p:nvPr/>
        </p:nvPicPr>
        <p:blipFill>
          <a:blip r:embed="rId2"/>
          <a:srcRect/>
          <a:stretch>
            <a:fillRect/>
          </a:stretch>
        </p:blipFill>
        <p:spPr bwMode="auto">
          <a:xfrm>
            <a:off x="0" y="1136"/>
            <a:ext cx="9144000" cy="6858000"/>
          </a:xfrm>
          <a:prstGeom prst="rect">
            <a:avLst/>
          </a:prstGeom>
          <a:noFill/>
          <a:ln w="9525">
            <a:noFill/>
            <a:miter lim="800000"/>
            <a:headEnd/>
            <a:tailEnd/>
          </a:ln>
        </p:spPr>
      </p:pic>
      <p:sp>
        <p:nvSpPr>
          <p:cNvPr id="34819" name="Rettangolo 2"/>
          <p:cNvSpPr>
            <a:spLocks noChangeArrowheads="1"/>
          </p:cNvSpPr>
          <p:nvPr/>
        </p:nvSpPr>
        <p:spPr bwMode="auto">
          <a:xfrm>
            <a:off x="71438" y="4071938"/>
            <a:ext cx="9144000" cy="2554287"/>
          </a:xfrm>
          <a:prstGeom prst="rect">
            <a:avLst/>
          </a:prstGeom>
          <a:solidFill>
            <a:srgbClr val="FFFFFF">
              <a:alpha val="69804"/>
            </a:srgbClr>
          </a:solidFill>
          <a:ln w="9525">
            <a:noFill/>
            <a:miter lim="800000"/>
            <a:headEnd/>
            <a:tailEnd/>
          </a:ln>
        </p:spPr>
        <p:txBody>
          <a:bodyPr>
            <a:spAutoFit/>
          </a:bodyPr>
          <a:lstStyle/>
          <a:p>
            <a:pPr eaLnBrk="0" hangingPunct="0">
              <a:defRPr/>
            </a:pPr>
            <a:r>
              <a:rPr lang="it-IT" sz="4000" b="1" i="1" dirty="0">
                <a:solidFill>
                  <a:srgbClr val="000000"/>
                </a:solidFill>
                <a:effectLst>
                  <a:outerShdw blurRad="38100" dist="38100" dir="2700000" algn="tl">
                    <a:srgbClr val="000000">
                      <a:alpha val="43137"/>
                    </a:srgbClr>
                  </a:outerShdw>
                </a:effectLst>
                <a:latin typeface="Comic Sans MS" pitchFamily="66" charset="0"/>
                <a:cs typeface="+mn-cs"/>
              </a:rPr>
              <a:t>Beato chi abita nella tua casa: senza fine canta le tue lodi. Beato l’uomo che trova in te il suo rifugio e ha le tue vie nel suo cuore.</a:t>
            </a:r>
          </a:p>
        </p:txBody>
      </p:sp>
      <p:sp>
        <p:nvSpPr>
          <p:cNvPr id="6" name="Rectangle 5"/>
          <p:cNvSpPr>
            <a:spLocks noChangeArrowheads="1"/>
          </p:cNvSpPr>
          <p:nvPr/>
        </p:nvSpPr>
        <p:spPr bwMode="auto">
          <a:xfrm>
            <a:off x="539552" y="1268760"/>
            <a:ext cx="6264696" cy="1323439"/>
          </a:xfrm>
          <a:prstGeom prst="rect">
            <a:avLst/>
          </a:prstGeom>
          <a:solidFill>
            <a:srgbClr val="808080">
              <a:alpha val="45882"/>
            </a:srgbClr>
          </a:solidFill>
          <a:ln w="9525">
            <a:solidFill>
              <a:schemeClr val="bg2"/>
            </a:solidFill>
            <a:miter lim="800000"/>
            <a:headEnd/>
            <a:tailEnd/>
          </a:ln>
          <a:effectLst>
            <a:outerShdw dist="35921" dir="2700000" algn="ctr" rotWithShape="0">
              <a:schemeClr val="tx1"/>
            </a:outerShdw>
          </a:effectLst>
        </p:spPr>
        <p:txBody>
          <a:bodyPr wrap="square">
            <a:spAutoFit/>
          </a:bodyPr>
          <a:lstStyle/>
          <a:p>
            <a:pPr eaLnBrk="0" hangingPunct="0">
              <a:defRPr/>
            </a:pPr>
            <a:r>
              <a:rPr lang="ca-ES" dirty="0" smtClean="0">
                <a:latin typeface="Times"/>
                <a:cs typeface="+mn-cs"/>
              </a:rPr>
              <a:t> </a:t>
            </a: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Beato chi abita * </a:t>
            </a:r>
          </a:p>
          <a:p>
            <a:pPr eaLnBrk="0" hangingPunct="0">
              <a:defRPr/>
            </a:pP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nella tua casa, Signore.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N:\05 Fotografie\Gite\Terrasanta\Terrasanta 2008\Terrasanta 2008 37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0179" name="Rectangle 4"/>
          <p:cNvSpPr>
            <a:spLocks noChangeArrowheads="1"/>
          </p:cNvSpPr>
          <p:nvPr/>
        </p:nvSpPr>
        <p:spPr bwMode="auto">
          <a:xfrm>
            <a:off x="285750" y="2857500"/>
            <a:ext cx="8572500" cy="3786188"/>
          </a:xfrm>
          <a:prstGeom prst="rect">
            <a:avLst/>
          </a:prstGeom>
          <a:solidFill>
            <a:schemeClr val="bg1">
              <a:alpha val="50195"/>
            </a:schemeClr>
          </a:solidFill>
          <a:ln w="9525">
            <a:noFill/>
            <a:miter lim="800000"/>
            <a:headEnd/>
            <a:tailEnd/>
          </a:ln>
        </p:spPr>
        <p:txBody>
          <a:bodyPr>
            <a:spAutoFit/>
          </a:bodyPr>
          <a:lstStyle/>
          <a:p>
            <a:pPr eaLnBrk="0" hangingPunct="0"/>
            <a:r>
              <a:rPr lang="it-IT" sz="4000" b="1" i="1" dirty="0">
                <a:latin typeface="Comic Sans MS" pitchFamily="66" charset="0"/>
              </a:rPr>
              <a:t>Signore, Dio degli eserciti, ascolta la mia preghiera, porgi l’orecchio, Dio di </a:t>
            </a:r>
            <a:r>
              <a:rPr lang="it-IT" sz="4000" b="1" i="1" dirty="0" smtClean="0">
                <a:latin typeface="Comic Sans MS" pitchFamily="66" charset="0"/>
              </a:rPr>
              <a:t>Giacobbe</a:t>
            </a:r>
            <a:r>
              <a:rPr lang="it-IT" sz="4000" b="1" i="1" dirty="0">
                <a:latin typeface="Comic Sans MS" pitchFamily="66" charset="0"/>
              </a:rPr>
              <a:t>. Guarda, o Dio, colui che è il nostro scudo, guarda il volto del tuo consacrato. </a:t>
            </a:r>
            <a:endParaRPr lang="ca-ES" sz="4000" b="1" i="1" dirty="0">
              <a:latin typeface="Comic Sans MS" pitchFamily="66" charset="0"/>
            </a:endParaRPr>
          </a:p>
        </p:txBody>
      </p:sp>
      <p:sp>
        <p:nvSpPr>
          <p:cNvPr id="5" name="Rectangle 5"/>
          <p:cNvSpPr>
            <a:spLocks noChangeArrowheads="1"/>
          </p:cNvSpPr>
          <p:nvPr/>
        </p:nvSpPr>
        <p:spPr bwMode="auto">
          <a:xfrm>
            <a:off x="539552" y="1268760"/>
            <a:ext cx="6264696" cy="1323439"/>
          </a:xfrm>
          <a:prstGeom prst="rect">
            <a:avLst/>
          </a:prstGeom>
          <a:solidFill>
            <a:srgbClr val="808080">
              <a:alpha val="45882"/>
            </a:srgbClr>
          </a:solidFill>
          <a:ln w="9525">
            <a:solidFill>
              <a:schemeClr val="bg2"/>
            </a:solidFill>
            <a:miter lim="800000"/>
            <a:headEnd/>
            <a:tailEnd/>
          </a:ln>
          <a:effectLst>
            <a:outerShdw dist="35921" dir="2700000" algn="ctr" rotWithShape="0">
              <a:schemeClr val="tx1"/>
            </a:outerShdw>
          </a:effectLst>
        </p:spPr>
        <p:txBody>
          <a:bodyPr wrap="square">
            <a:spAutoFit/>
          </a:bodyPr>
          <a:lstStyle/>
          <a:p>
            <a:pPr eaLnBrk="0" hangingPunct="0">
              <a:defRPr/>
            </a:pPr>
            <a:r>
              <a:rPr lang="ca-ES" dirty="0" smtClean="0">
                <a:latin typeface="Times"/>
                <a:cs typeface="+mn-cs"/>
              </a:rPr>
              <a:t> </a:t>
            </a: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Beato chi abita * </a:t>
            </a:r>
          </a:p>
          <a:p>
            <a:pPr eaLnBrk="0" hangingPunct="0">
              <a:defRPr/>
            </a:pP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nella tua casa, Signore.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G:\prewsepe cattedrale\IMG_118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214282" y="142852"/>
            <a:ext cx="8929718" cy="2554545"/>
          </a:xfrm>
          <a:prstGeom prst="rect">
            <a:avLst/>
          </a:prstGeom>
          <a:solidFill>
            <a:srgbClr val="FFC000">
              <a:alpha val="52941"/>
            </a:srgbClr>
          </a:solidFill>
        </p:spPr>
        <p:txBody>
          <a:bodyPr>
            <a:spAutoFit/>
          </a:bodyPr>
          <a:lstStyle/>
          <a:p>
            <a:pPr eaLnBrk="0" hangingPunct="0">
              <a:defRPr/>
            </a:pPr>
            <a:r>
              <a:rPr lang="it-IT" sz="4000" cap="all" dirty="0">
                <a:ln>
                  <a:solidFill>
                    <a:sysClr val="windowText" lastClr="000000"/>
                  </a:solidFill>
                </a:ln>
                <a:solidFill>
                  <a:srgbClr val="FFFFFF"/>
                </a:solidFill>
                <a:latin typeface="Tahoma" pitchFamily="34" charset="0"/>
                <a:ea typeface="Tahoma" pitchFamily="34" charset="0"/>
                <a:cs typeface="Tahoma" pitchFamily="34" charset="0"/>
              </a:rPr>
              <a:t>Alle, alleluia, </a:t>
            </a:r>
            <a:r>
              <a:rPr lang="it-IT" sz="4000" cap="all" dirty="0" err="1">
                <a:ln>
                  <a:solidFill>
                    <a:sysClr val="windowText" lastClr="000000"/>
                  </a:solidFill>
                </a:ln>
                <a:solidFill>
                  <a:srgbClr val="FFFFFF"/>
                </a:solidFill>
                <a:latin typeface="Tahoma" pitchFamily="34" charset="0"/>
                <a:ea typeface="Tahoma" pitchFamily="34" charset="0"/>
                <a:cs typeface="Tahoma" pitchFamily="34" charset="0"/>
              </a:rPr>
              <a:t>alleluia</a:t>
            </a:r>
            <a:r>
              <a:rPr lang="it-IT" sz="4000" cap="all" dirty="0">
                <a:ln>
                  <a:solidFill>
                    <a:sysClr val="windowText" lastClr="000000"/>
                  </a:solidFill>
                </a:ln>
                <a:solidFill>
                  <a:srgbClr val="FFFFFF"/>
                </a:solidFill>
                <a:latin typeface="Tahoma" pitchFamily="34" charset="0"/>
                <a:ea typeface="Tahoma" pitchFamily="34" charset="0"/>
                <a:cs typeface="Tahoma" pitchFamily="34" charset="0"/>
              </a:rPr>
              <a:t>, è nato il Salvatore, gloria su nel cielo. Alle, alleluia, </a:t>
            </a:r>
            <a:r>
              <a:rPr lang="it-IT" sz="4000" cap="all" dirty="0" err="1">
                <a:ln>
                  <a:solidFill>
                    <a:sysClr val="windowText" lastClr="000000"/>
                  </a:solidFill>
                </a:ln>
                <a:solidFill>
                  <a:srgbClr val="FFFFFF"/>
                </a:solidFill>
                <a:latin typeface="Tahoma" pitchFamily="34" charset="0"/>
                <a:ea typeface="Tahoma" pitchFamily="34" charset="0"/>
                <a:cs typeface="Tahoma" pitchFamily="34" charset="0"/>
              </a:rPr>
              <a:t>alleluia</a:t>
            </a:r>
            <a:r>
              <a:rPr lang="it-IT" sz="4000" cap="all" dirty="0">
                <a:ln>
                  <a:solidFill>
                    <a:sysClr val="windowText" lastClr="000000"/>
                  </a:solidFill>
                </a:ln>
                <a:solidFill>
                  <a:srgbClr val="FFFFFF"/>
                </a:solidFill>
                <a:latin typeface="Tahoma" pitchFamily="34" charset="0"/>
                <a:ea typeface="Tahoma" pitchFamily="34" charset="0"/>
                <a:cs typeface="Tahoma" pitchFamily="34" charset="0"/>
              </a:rPr>
              <a:t>, è nato il Salvatore, pace sulla terra. </a:t>
            </a:r>
            <a:endParaRPr lang="it-IT" sz="4000" dirty="0">
              <a:ln>
                <a:solidFill>
                  <a:sysClr val="windowText" lastClr="000000"/>
                </a:solidFill>
              </a:ln>
              <a:solidFill>
                <a:srgbClr val="FFFFFF"/>
              </a:solidFill>
              <a:latin typeface="Tahoma" pitchFamily="34" charset="0"/>
              <a:ea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2" descr="Natale 2007 00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0179" name="Rectangle 1"/>
          <p:cNvSpPr>
            <a:spLocks noChangeArrowheads="1"/>
          </p:cNvSpPr>
          <p:nvPr/>
        </p:nvSpPr>
        <p:spPr bwMode="auto">
          <a:xfrm>
            <a:off x="1428750" y="3736846"/>
            <a:ext cx="6643688" cy="2554545"/>
          </a:xfrm>
          <a:prstGeom prst="rect">
            <a:avLst/>
          </a:prstGeom>
          <a:solidFill>
            <a:srgbClr val="FFC000">
              <a:alpha val="54117"/>
            </a:srgbClr>
          </a:solidFill>
          <a:ln w="9525">
            <a:noFill/>
            <a:miter lim="800000"/>
            <a:headEnd/>
            <a:tailEnd/>
          </a:ln>
        </p:spPr>
        <p:txBody>
          <a:bodyPr anchor="ctr">
            <a:spAutoFit/>
          </a:bodyPr>
          <a:lstStyle/>
          <a:p>
            <a:pPr algn="just" eaLnBrk="0" hangingPunct="0">
              <a:defRPr/>
            </a:pPr>
            <a:r>
              <a:rPr lang="it-IT" sz="4000" b="1" dirty="0">
                <a:solidFill>
                  <a:schemeClr val="bg1"/>
                </a:solidFill>
                <a:effectLst>
                  <a:outerShdw blurRad="38100" dist="38100" dir="2700000" algn="tl">
                    <a:srgbClr val="000000">
                      <a:alpha val="43137"/>
                    </a:srgbClr>
                  </a:outerShdw>
                </a:effectLst>
                <a:latin typeface="Stencil" pitchFamily="82" charset="0"/>
                <a:cs typeface="Times New Roman" pitchFamily="18" charset="0"/>
              </a:rPr>
              <a:t>Apri, Signore, il nostro cuore e accoglieremo le parole del Figlio tuo.</a:t>
            </a:r>
            <a:endParaRPr lang="it-IT" sz="4000" dirty="0">
              <a:solidFill>
                <a:schemeClr val="bg1"/>
              </a:solidFill>
              <a:effectLst>
                <a:outerShdw blurRad="38100" dist="38100" dir="2700000" algn="tl">
                  <a:srgbClr val="000000">
                    <a:alpha val="43137"/>
                  </a:srgbClr>
                </a:outerShdw>
              </a:effectLst>
              <a:latin typeface="Stencil" pitchFamily="82" charset="0"/>
              <a:cs typeface="+mn-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G:\prewsepe cattedrale\IMG_118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214313" y="142875"/>
            <a:ext cx="8929687" cy="2554288"/>
          </a:xfrm>
          <a:prstGeom prst="rect">
            <a:avLst/>
          </a:prstGeom>
          <a:solidFill>
            <a:srgbClr val="FFC000">
              <a:alpha val="52941"/>
            </a:srgbClr>
          </a:solidFill>
        </p:spPr>
        <p:txBody>
          <a:bodyPr>
            <a:spAutoFit/>
          </a:bodyPr>
          <a:lstStyle/>
          <a:p>
            <a:pPr eaLnBrk="0" hangingPunct="0">
              <a:defRPr/>
            </a:pPr>
            <a:r>
              <a:rPr lang="it-IT" sz="4000" cap="all"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Alle, alleluia, </a:t>
            </a:r>
            <a:r>
              <a:rPr lang="it-IT" sz="4000" cap="all" dirty="0" err="1">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alleluia</a:t>
            </a:r>
            <a:r>
              <a:rPr lang="it-IT" sz="4000" cap="all"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è nato il Salvatore, gloria su nel cielo. Alle, alleluia, </a:t>
            </a:r>
            <a:r>
              <a:rPr lang="it-IT" sz="4000" cap="all" dirty="0" err="1">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alleluia</a:t>
            </a:r>
            <a:r>
              <a:rPr lang="it-IT" sz="4000" cap="all"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è nato il Salvatore, pace sulla terra. </a:t>
            </a:r>
            <a:endParaRPr lang="it-IT" sz="4000"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Big_04094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55576" y="-133177"/>
            <a:ext cx="7293372" cy="7035453"/>
          </a:xfrm>
          <a:prstGeom prst="rect">
            <a:avLst/>
          </a:prstGeom>
        </p:spPr>
      </p:pic>
      <p:sp>
        <p:nvSpPr>
          <p:cNvPr id="54274" name="Rettangolo 1"/>
          <p:cNvSpPr>
            <a:spLocks noChangeArrowheads="1"/>
          </p:cNvSpPr>
          <p:nvPr/>
        </p:nvSpPr>
        <p:spPr bwMode="auto">
          <a:xfrm>
            <a:off x="214313" y="214313"/>
            <a:ext cx="7286625" cy="3170237"/>
          </a:xfrm>
          <a:prstGeom prst="rect">
            <a:avLst/>
          </a:prstGeom>
          <a:noFill/>
          <a:ln w="9525">
            <a:noFill/>
            <a:miter lim="800000"/>
            <a:headEnd/>
            <a:tailEnd/>
          </a:ln>
        </p:spPr>
        <p:txBody>
          <a:bodyPr>
            <a:spAutoFit/>
          </a:bodyPr>
          <a:lstStyle/>
          <a:p>
            <a:pPr eaLnBrk="0" hangingPunct="0"/>
            <a:r>
              <a:rPr lang="it-IT" sz="4000" dirty="0">
                <a:solidFill>
                  <a:srgbClr val="FF0000"/>
                </a:solidFill>
                <a:latin typeface="Calibri" pitchFamily="34" charset="0"/>
              </a:rPr>
              <a:t>Il Signore sia con voi.</a:t>
            </a:r>
          </a:p>
          <a:p>
            <a:pPr eaLnBrk="0" hangingPunct="0"/>
            <a:r>
              <a:rPr lang="it-IT" sz="4000" b="1" dirty="0">
                <a:solidFill>
                  <a:srgbClr val="FF0000"/>
                </a:solidFill>
                <a:latin typeface="Calibri" pitchFamily="34" charset="0"/>
              </a:rPr>
              <a:t>E con il tuo spirito.</a:t>
            </a:r>
          </a:p>
          <a:p>
            <a:pPr eaLnBrk="0" hangingPunct="0"/>
            <a:endParaRPr lang="it-IT" sz="4000" b="1" dirty="0">
              <a:solidFill>
                <a:srgbClr val="FF0000"/>
              </a:solidFill>
              <a:latin typeface="Calibri" pitchFamily="34" charset="0"/>
            </a:endParaRPr>
          </a:p>
          <a:p>
            <a:pPr eaLnBrk="0" hangingPunct="0"/>
            <a:r>
              <a:rPr lang="it-IT" sz="4000" dirty="0">
                <a:solidFill>
                  <a:srgbClr val="FF0000"/>
                </a:solidFill>
                <a:latin typeface="Calibri" pitchFamily="34" charset="0"/>
              </a:rPr>
              <a:t>Dal Vangelo secondo </a:t>
            </a:r>
            <a:r>
              <a:rPr lang="it-IT" sz="4000" dirty="0" smtClean="0">
                <a:solidFill>
                  <a:srgbClr val="FF0000"/>
                </a:solidFill>
                <a:latin typeface="Calibri" pitchFamily="34" charset="0"/>
              </a:rPr>
              <a:t>Luca.</a:t>
            </a:r>
            <a:endParaRPr lang="it-IT" sz="4000" dirty="0">
              <a:solidFill>
                <a:srgbClr val="FF0000"/>
              </a:solidFill>
              <a:latin typeface="Calibri" pitchFamily="34" charset="0"/>
            </a:endParaRPr>
          </a:p>
          <a:p>
            <a:pPr eaLnBrk="0" hangingPunct="0"/>
            <a:r>
              <a:rPr lang="it-IT" sz="4000" b="1" dirty="0">
                <a:solidFill>
                  <a:srgbClr val="FF0000"/>
                </a:solidFill>
                <a:latin typeface="Calibri" pitchFamily="34" charset="0"/>
              </a:rPr>
              <a:t>Gloria a te, o Signore. </a:t>
            </a:r>
            <a:endParaRPr lang="it-IT" sz="4000" dirty="0">
              <a:solidFill>
                <a:srgbClr val="FF0000"/>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724525" y="2708275"/>
            <a:ext cx="34194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r>
              <a:rPr lang="it-IT" sz="3600" smtClean="0">
                <a:solidFill>
                  <a:srgbClr val="FFFFFF"/>
                </a:solidFill>
                <a:cs typeface="+mn-cs"/>
              </a:rPr>
              <a:t>I genitori di Gesù si recavano tutti gli anni a Gerusalemme per la festa di Pasqua.</a:t>
            </a:r>
          </a:p>
        </p:txBody>
      </p:sp>
      <p:pic>
        <p:nvPicPr>
          <p:cNvPr id="5122" name="Picture 2" descr="C:\Users\Me\Pictures\Photo Stream\My Photo Stream\IMG_05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39153"/>
      </p:ext>
    </p:extLst>
  </p:cSld>
  <p:clrMapOvr>
    <a:masterClrMapping/>
  </p:clrMapOvr>
  <p:transition advTm="1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79388" y="2997200"/>
            <a:ext cx="3779837" cy="3970318"/>
          </a:xfrm>
          <a:prstGeom prst="rect">
            <a:avLst/>
          </a:prstGeom>
          <a:noFill/>
          <a:ln w="9525">
            <a:noFill/>
            <a:miter lim="800000"/>
            <a:headEnd/>
            <a:tailEnd/>
          </a:ln>
          <a:effectLst/>
        </p:spPr>
        <p:txBody>
          <a:bodyPr>
            <a:spAutoFit/>
          </a:bodyPr>
          <a:lstStyle/>
          <a:p>
            <a:pPr algn="r">
              <a:defRPr/>
            </a:pPr>
            <a:r>
              <a:rPr lang="it-IT" sz="3600" b="1" dirty="0">
                <a:solidFill>
                  <a:srgbClr val="FFFFFF"/>
                </a:solidFill>
                <a:latin typeface="Arial" charset="0"/>
                <a:cs typeface="+mn-cs"/>
              </a:rPr>
              <a:t>Quando </a:t>
            </a:r>
            <a:endParaRPr lang="it-IT" sz="3600" b="1" dirty="0" smtClean="0">
              <a:solidFill>
                <a:srgbClr val="FFFFFF"/>
              </a:solidFill>
              <a:latin typeface="Arial" charset="0"/>
              <a:cs typeface="+mn-cs"/>
            </a:endParaRPr>
          </a:p>
          <a:p>
            <a:pPr algn="r">
              <a:defRPr/>
            </a:pPr>
            <a:r>
              <a:rPr lang="it-IT" sz="3600" b="1" dirty="0" smtClean="0">
                <a:solidFill>
                  <a:srgbClr val="FFFFFF"/>
                </a:solidFill>
                <a:latin typeface="Arial" charset="0"/>
                <a:cs typeface="+mn-cs"/>
              </a:rPr>
              <a:t>egli </a:t>
            </a:r>
            <a:r>
              <a:rPr lang="it-IT" sz="3600" b="1" dirty="0">
                <a:solidFill>
                  <a:srgbClr val="FFFFFF"/>
                </a:solidFill>
                <a:latin typeface="Arial" charset="0"/>
                <a:cs typeface="+mn-cs"/>
              </a:rPr>
              <a:t>ebbe </a:t>
            </a:r>
            <a:endParaRPr lang="it-IT" sz="3600" b="1" dirty="0" smtClean="0">
              <a:solidFill>
                <a:srgbClr val="FFFFFF"/>
              </a:solidFill>
              <a:latin typeface="Arial" charset="0"/>
              <a:cs typeface="+mn-cs"/>
            </a:endParaRPr>
          </a:p>
          <a:p>
            <a:pPr algn="r">
              <a:defRPr/>
            </a:pPr>
            <a:r>
              <a:rPr lang="it-IT" sz="3600" b="1" dirty="0" smtClean="0">
                <a:solidFill>
                  <a:srgbClr val="FFFFFF"/>
                </a:solidFill>
                <a:latin typeface="Arial" charset="0"/>
                <a:cs typeface="+mn-cs"/>
              </a:rPr>
              <a:t>dodici </a:t>
            </a:r>
            <a:r>
              <a:rPr lang="it-IT" sz="3600" b="1" dirty="0">
                <a:solidFill>
                  <a:srgbClr val="FFFFFF"/>
                </a:solidFill>
                <a:latin typeface="Arial" charset="0"/>
                <a:cs typeface="+mn-cs"/>
              </a:rPr>
              <a:t>anni, </a:t>
            </a:r>
            <a:endParaRPr lang="it-IT" sz="3600" b="1" dirty="0" smtClean="0">
              <a:solidFill>
                <a:srgbClr val="FFFFFF"/>
              </a:solidFill>
              <a:latin typeface="Arial" charset="0"/>
              <a:cs typeface="+mn-cs"/>
            </a:endParaRPr>
          </a:p>
          <a:p>
            <a:pPr algn="r">
              <a:defRPr/>
            </a:pPr>
            <a:r>
              <a:rPr lang="it-IT" sz="3600" b="1" dirty="0" smtClean="0">
                <a:solidFill>
                  <a:srgbClr val="FFFFFF"/>
                </a:solidFill>
                <a:latin typeface="Arial" charset="0"/>
                <a:cs typeface="+mn-cs"/>
              </a:rPr>
              <a:t>vi </a:t>
            </a:r>
            <a:r>
              <a:rPr lang="it-IT" sz="3600" b="1" dirty="0">
                <a:solidFill>
                  <a:srgbClr val="FFFFFF"/>
                </a:solidFill>
                <a:latin typeface="Arial" charset="0"/>
                <a:cs typeface="+mn-cs"/>
              </a:rPr>
              <a:t>salirono </a:t>
            </a:r>
            <a:endParaRPr lang="it-IT" sz="3600" b="1" dirty="0" smtClean="0">
              <a:solidFill>
                <a:srgbClr val="FFFFFF"/>
              </a:solidFill>
              <a:latin typeface="Arial" charset="0"/>
              <a:cs typeface="+mn-cs"/>
            </a:endParaRPr>
          </a:p>
          <a:p>
            <a:pPr algn="r">
              <a:defRPr/>
            </a:pPr>
            <a:r>
              <a:rPr lang="it-IT" sz="3600" b="1" dirty="0" smtClean="0">
                <a:solidFill>
                  <a:srgbClr val="FFFFFF"/>
                </a:solidFill>
                <a:latin typeface="Arial" charset="0"/>
                <a:cs typeface="+mn-cs"/>
              </a:rPr>
              <a:t>di </a:t>
            </a:r>
            <a:r>
              <a:rPr lang="it-IT" sz="3600" b="1" dirty="0">
                <a:solidFill>
                  <a:srgbClr val="FFFFFF"/>
                </a:solidFill>
                <a:latin typeface="Arial" charset="0"/>
                <a:cs typeface="+mn-cs"/>
              </a:rPr>
              <a:t>nuovo </a:t>
            </a:r>
            <a:r>
              <a:rPr lang="it-IT" sz="3600" b="1" dirty="0" smtClean="0">
                <a:solidFill>
                  <a:srgbClr val="FFFFFF"/>
                </a:solidFill>
                <a:latin typeface="Arial" charset="0"/>
                <a:cs typeface="+mn-cs"/>
              </a:rPr>
              <a:t>secondo l'usanza</a:t>
            </a:r>
            <a:r>
              <a:rPr lang="it-IT" sz="3600" b="1" dirty="0">
                <a:solidFill>
                  <a:srgbClr val="FFFFFF"/>
                </a:solidFill>
                <a:latin typeface="Arial" charset="0"/>
                <a:cs typeface="+mn-cs"/>
              </a:rPr>
              <a:t>;</a:t>
            </a:r>
            <a:r>
              <a:rPr lang="it-IT" sz="3600" b="1" dirty="0">
                <a:solidFill>
                  <a:srgbClr val="FFFFFF"/>
                </a:solidFill>
                <a:effectLst>
                  <a:outerShdw blurRad="38100" dist="38100" dir="2700000" algn="tl">
                    <a:srgbClr val="000000"/>
                  </a:outerShdw>
                </a:effectLst>
                <a:latin typeface="Arial" charset="0"/>
                <a:cs typeface="+mn-cs"/>
              </a:rPr>
              <a:t> </a:t>
            </a:r>
          </a:p>
        </p:txBody>
      </p:sp>
      <p:pic>
        <p:nvPicPr>
          <p:cNvPr id="4099" name="Picture 4" descr="Copia di Sacra Famiglia nel laborato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0"/>
            <a:ext cx="490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63528"/>
      </p:ext>
    </p:extLst>
  </p:cSld>
  <p:clrMapOvr>
    <a:masterClrMapping/>
  </p:clrMapOvr>
  <p:transition advTm="13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4292600"/>
            <a:ext cx="9144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algn="ctr" eaLnBrk="1" hangingPunct="1"/>
            <a:r>
              <a:rPr lang="it-IT" sz="3600" smtClean="0">
                <a:solidFill>
                  <a:srgbClr val="FFFFFF"/>
                </a:solidFill>
                <a:cs typeface="+mn-cs"/>
              </a:rPr>
              <a:t>ma trascorsi i giorni della festa, mentre riprendevano la via del ritorno, il fanciullo Gesù rimase a Gerusalemme, senza che i genitori se ne accorgessero. </a:t>
            </a:r>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06363"/>
            <a:ext cx="554513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416292"/>
      </p:ext>
    </p:extLst>
  </p:cSld>
  <p:clrMapOvr>
    <a:masterClrMapping/>
  </p:clrMapOvr>
  <p:transition advTm="1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Clicca per immagine full siz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928688" y="214313"/>
            <a:ext cx="5143500" cy="1446550"/>
          </a:xfrm>
          <a:prstGeom prst="rect">
            <a:avLst/>
          </a:prstGeom>
          <a:solidFill>
            <a:srgbClr val="FFFFFF">
              <a:alpha val="69804"/>
            </a:srgbClr>
          </a:solidFill>
          <a:effectLst>
            <a:softEdge rad="63500"/>
          </a:effectLst>
        </p:spPr>
        <p:txBody>
          <a:bodyPr>
            <a:spAutoFit/>
          </a:bodyPr>
          <a:lstStyle/>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 vieni in una grotta al freddo, al gelo.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4868863"/>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algn="ctr" eaLnBrk="1" hangingPunct="1"/>
            <a:r>
              <a:rPr lang="it-IT" sz="3600" smtClean="0">
                <a:solidFill>
                  <a:srgbClr val="FFFFFF"/>
                </a:solidFill>
                <a:cs typeface="+mn-cs"/>
              </a:rPr>
              <a:t>Credendolo nella carovana, fecero una giornata di viaggio, e poi si misero a</a:t>
            </a:r>
          </a:p>
          <a:p>
            <a:pPr algn="ctr" eaLnBrk="1" hangingPunct="1"/>
            <a:r>
              <a:rPr lang="it-IT" sz="3600" smtClean="0">
                <a:solidFill>
                  <a:srgbClr val="FFFFFF"/>
                </a:solidFill>
                <a:cs typeface="+mn-cs"/>
              </a:rPr>
              <a:t>cercarlo tra i parenti e i conoscenti;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8913"/>
            <a:ext cx="5472112"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142115"/>
      </p:ext>
    </p:extLst>
  </p:cSld>
  <p:clrMapOvr>
    <a:masterClrMapping/>
  </p:clrMapOvr>
  <p:transition advTm="1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229225"/>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algn="ctr" eaLnBrk="1" hangingPunct="1"/>
            <a:r>
              <a:rPr lang="it-IT" sz="3600" smtClean="0">
                <a:solidFill>
                  <a:srgbClr val="FFFFFF"/>
                </a:solidFill>
                <a:cs typeface="+mn-cs"/>
              </a:rPr>
              <a:t>non avendolo trovato, tornarono in cerca di lui a Gerusalemme. </a:t>
            </a:r>
          </a:p>
        </p:txBody>
      </p:sp>
      <p:pic>
        <p:nvPicPr>
          <p:cNvPr id="7171" name="Picture 3" descr="Gerusalemme, spianata temp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0013"/>
            <a:ext cx="72009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303942"/>
      </p:ext>
    </p:extLst>
  </p:cSld>
  <p:clrMapOvr>
    <a:masterClrMapping/>
  </p:clrMapOvr>
  <p:transition advTm="12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1196975"/>
            <a:ext cx="3132138"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algn="r" eaLnBrk="1" hangingPunct="1"/>
            <a:r>
              <a:rPr lang="it-IT" sz="3600" smtClean="0">
                <a:solidFill>
                  <a:srgbClr val="FFFFFF"/>
                </a:solidFill>
                <a:cs typeface="+mn-cs"/>
              </a:rPr>
              <a:t>Dopo tre giorni lo trovarono nel tempio, seduto in mezzo ai dottori, mentre li ascoltava e li interrogava. </a:t>
            </a:r>
          </a:p>
        </p:txBody>
      </p:sp>
      <p:pic>
        <p:nvPicPr>
          <p:cNvPr id="8195" name="Picture 3" descr="Copia di Gesu fra i dottori_Nol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0"/>
            <a:ext cx="5718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545033"/>
      </p:ext>
    </p:extLst>
  </p:cSld>
  <p:clrMapOvr>
    <a:masterClrMapping/>
  </p:clrMapOvr>
  <p:transition advTm="15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250825" y="1844675"/>
            <a:ext cx="3492500" cy="4486275"/>
          </a:xfrm>
          <a:prstGeom prst="rect">
            <a:avLst/>
          </a:prstGeom>
          <a:noFill/>
          <a:ln w="9525">
            <a:noFill/>
            <a:miter lim="800000"/>
            <a:headEnd/>
            <a:tailEnd/>
          </a:ln>
          <a:effectLst/>
        </p:spPr>
        <p:txBody>
          <a:bodyPr>
            <a:spAutoFit/>
          </a:bodyPr>
          <a:lstStyle/>
          <a:p>
            <a:pPr algn="r">
              <a:defRPr/>
            </a:pPr>
            <a:r>
              <a:rPr lang="it-IT" sz="3600" b="1" dirty="0">
                <a:solidFill>
                  <a:srgbClr val="FFFFFF"/>
                </a:solidFill>
                <a:latin typeface="Arial" charset="0"/>
                <a:cs typeface="+mn-cs"/>
              </a:rPr>
              <a:t>E tutti quelli che l'udivano erano pieni di stupore per la sua intelligenza e le sue risposte.</a:t>
            </a:r>
            <a:r>
              <a:rPr lang="it-IT" sz="3600" b="1" dirty="0">
                <a:solidFill>
                  <a:srgbClr val="FFFFFF"/>
                </a:solidFill>
                <a:effectLst>
                  <a:outerShdw blurRad="38100" dist="38100" dir="2700000" algn="tl">
                    <a:srgbClr val="000000"/>
                  </a:outerShdw>
                </a:effectLst>
                <a:latin typeface="Arial" charset="0"/>
                <a:cs typeface="+mn-cs"/>
              </a:rPr>
              <a:t> </a:t>
            </a:r>
          </a:p>
        </p:txBody>
      </p:sp>
      <p:pic>
        <p:nvPicPr>
          <p:cNvPr id="9219" name="Picture 4" descr="Copia di Gesù davanti ai dotto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0"/>
            <a:ext cx="5229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931398"/>
      </p:ext>
    </p:extLst>
  </p:cSld>
  <p:clrMapOvr>
    <a:masterClrMapping/>
  </p:clrMapOvr>
  <p:transition advTm="13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5445125"/>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algn="ctr" eaLnBrk="1" hangingPunct="1"/>
            <a:r>
              <a:rPr lang="it-IT" sz="3600" smtClean="0">
                <a:solidFill>
                  <a:srgbClr val="FFFFFF"/>
                </a:solidFill>
                <a:cs typeface="+mn-cs"/>
              </a:rPr>
              <a:t>Al vederlo restarono stupiti e sua madre gli disse: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260058"/>
      </p:ext>
    </p:extLst>
  </p:cSld>
  <p:clrMapOvr>
    <a:masterClrMapping/>
  </p:clrMapOvr>
  <p:transition advTm="12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0825" y="4868863"/>
            <a:ext cx="87137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algn="ctr" eaLnBrk="1" hangingPunct="1"/>
            <a:r>
              <a:rPr lang="it-IT" sz="3600" smtClean="0">
                <a:solidFill>
                  <a:srgbClr val="FFFFFF"/>
                </a:solidFill>
                <a:cs typeface="+mn-cs"/>
              </a:rPr>
              <a:t>«Figlio, perché ci hai fatto così?</a:t>
            </a:r>
            <a:br>
              <a:rPr lang="it-IT" sz="3600" smtClean="0">
                <a:solidFill>
                  <a:srgbClr val="FFFFFF"/>
                </a:solidFill>
                <a:cs typeface="+mn-cs"/>
              </a:rPr>
            </a:br>
            <a:r>
              <a:rPr lang="it-IT" sz="3600" smtClean="0">
                <a:solidFill>
                  <a:srgbClr val="FFFFFF"/>
                </a:solidFill>
                <a:cs typeface="+mn-cs"/>
              </a:rPr>
              <a:t>Ecco, tuo padre e io, angosciati,</a:t>
            </a:r>
            <a:br>
              <a:rPr lang="it-IT" sz="3600" smtClean="0">
                <a:solidFill>
                  <a:srgbClr val="FFFFFF"/>
                </a:solidFill>
                <a:cs typeface="+mn-cs"/>
              </a:rPr>
            </a:br>
            <a:r>
              <a:rPr lang="it-IT" sz="3600" smtClean="0">
                <a:solidFill>
                  <a:srgbClr val="FFFFFF"/>
                </a:solidFill>
                <a:cs typeface="+mn-cs"/>
              </a:rPr>
              <a:t>ti cercavamo». </a:t>
            </a:r>
          </a:p>
        </p:txBody>
      </p:sp>
      <p:pic>
        <p:nvPicPr>
          <p:cNvPr id="112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88913"/>
            <a:ext cx="5761038"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868240"/>
      </p:ext>
    </p:extLst>
  </p:cSld>
  <p:clrMapOvr>
    <a:masterClrMapping/>
  </p:clrMapOvr>
  <p:transition advTm="15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5118100"/>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algn="ctr" eaLnBrk="1" hangingPunct="1"/>
            <a:r>
              <a:rPr lang="it-IT" sz="3600" smtClean="0">
                <a:solidFill>
                  <a:srgbClr val="FFFFFF"/>
                </a:solidFill>
                <a:cs typeface="+mn-cs"/>
              </a:rPr>
              <a:t>Ed egli rispose: «Perché mi cercavate? Non sapevate che io devo occuparmi  delle cose del Padre mio?». </a:t>
            </a:r>
          </a:p>
        </p:txBody>
      </p:sp>
      <p:pic>
        <p:nvPicPr>
          <p:cNvPr id="12291" name="Picture 3" descr="tra i dottori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34938"/>
            <a:ext cx="5400675"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186576"/>
      </p:ext>
    </p:extLst>
  </p:cSld>
  <p:clrMapOvr>
    <a:masterClrMapping/>
  </p:clrMapOvr>
  <p:transition advTm="18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148263" y="1341438"/>
            <a:ext cx="345598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r>
              <a:rPr lang="it-IT" sz="3600" smtClean="0">
                <a:solidFill>
                  <a:srgbClr val="FFFFFF"/>
                </a:solidFill>
                <a:cs typeface="+mn-cs"/>
              </a:rPr>
              <a:t>Ma essi non compresero le sue parole. </a:t>
            </a:r>
          </a:p>
          <a:p>
            <a:pPr eaLnBrk="1" hangingPunct="1"/>
            <a:r>
              <a:rPr lang="it-IT" sz="3600" smtClean="0">
                <a:solidFill>
                  <a:srgbClr val="FFFFFF"/>
                </a:solidFill>
                <a:cs typeface="+mn-cs"/>
              </a:rPr>
              <a:t>Partì dunque con loro e tornò a Nazaret e stava loro sottomesso. </a:t>
            </a:r>
          </a:p>
        </p:txBody>
      </p:sp>
      <p:pic>
        <p:nvPicPr>
          <p:cNvPr id="13315" name="Picture 4" descr="Copia (2) di File0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6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64867"/>
      </p:ext>
    </p:extLst>
  </p:cSld>
  <p:clrMapOvr>
    <a:masterClrMapping/>
  </p:clrMapOvr>
  <p:transition advTm="18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859338" y="4149725"/>
            <a:ext cx="36353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1"/>
                </a:solidFill>
                <a:latin typeface="Arial" charset="0"/>
              </a:defRPr>
            </a:lvl1pPr>
            <a:lvl2pPr marL="742950" indent="-285750" eaLnBrk="0" hangingPunct="0">
              <a:defRPr sz="4400" b="1">
                <a:solidFill>
                  <a:schemeClr val="bg1"/>
                </a:solidFill>
                <a:latin typeface="Arial" charset="0"/>
              </a:defRPr>
            </a:lvl2pPr>
            <a:lvl3pPr marL="1143000" indent="-228600" eaLnBrk="0" hangingPunct="0">
              <a:defRPr sz="4400" b="1">
                <a:solidFill>
                  <a:schemeClr val="bg1"/>
                </a:solidFill>
                <a:latin typeface="Arial" charset="0"/>
              </a:defRPr>
            </a:lvl3pPr>
            <a:lvl4pPr marL="1600200" indent="-228600" eaLnBrk="0" hangingPunct="0">
              <a:defRPr sz="4400" b="1">
                <a:solidFill>
                  <a:schemeClr val="bg1"/>
                </a:solidFill>
                <a:latin typeface="Arial" charset="0"/>
              </a:defRPr>
            </a:lvl4pPr>
            <a:lvl5pPr marL="2057400" indent="-228600" eaLnBrk="0" hangingPunct="0">
              <a:defRPr sz="4400" b="1">
                <a:solidFill>
                  <a:schemeClr val="bg1"/>
                </a:solidFill>
                <a:latin typeface="Arial" charset="0"/>
              </a:defRPr>
            </a:lvl5pPr>
            <a:lvl6pPr marL="2514600" indent="-228600" eaLnBrk="0" fontAlgn="base" hangingPunct="0">
              <a:spcBef>
                <a:spcPct val="0"/>
              </a:spcBef>
              <a:spcAft>
                <a:spcPct val="0"/>
              </a:spcAft>
              <a:defRPr sz="4400" b="1">
                <a:solidFill>
                  <a:schemeClr val="bg1"/>
                </a:solidFill>
                <a:latin typeface="Arial" charset="0"/>
              </a:defRPr>
            </a:lvl6pPr>
            <a:lvl7pPr marL="2971800" indent="-228600" eaLnBrk="0" fontAlgn="base" hangingPunct="0">
              <a:spcBef>
                <a:spcPct val="0"/>
              </a:spcBef>
              <a:spcAft>
                <a:spcPct val="0"/>
              </a:spcAft>
              <a:defRPr sz="4400" b="1">
                <a:solidFill>
                  <a:schemeClr val="bg1"/>
                </a:solidFill>
                <a:latin typeface="Arial" charset="0"/>
              </a:defRPr>
            </a:lvl7pPr>
            <a:lvl8pPr marL="3429000" indent="-228600" eaLnBrk="0" fontAlgn="base" hangingPunct="0">
              <a:spcBef>
                <a:spcPct val="0"/>
              </a:spcBef>
              <a:spcAft>
                <a:spcPct val="0"/>
              </a:spcAft>
              <a:defRPr sz="4400" b="1">
                <a:solidFill>
                  <a:schemeClr val="bg1"/>
                </a:solidFill>
                <a:latin typeface="Arial" charset="0"/>
              </a:defRPr>
            </a:lvl8pPr>
            <a:lvl9pPr marL="3886200" indent="-228600" eaLnBrk="0" fontAlgn="base" hangingPunct="0">
              <a:spcBef>
                <a:spcPct val="0"/>
              </a:spcBef>
              <a:spcAft>
                <a:spcPct val="0"/>
              </a:spcAft>
              <a:defRPr sz="4400" b="1">
                <a:solidFill>
                  <a:schemeClr val="bg1"/>
                </a:solidFill>
                <a:latin typeface="Arial" charset="0"/>
              </a:defRPr>
            </a:lvl9pPr>
          </a:lstStyle>
          <a:p>
            <a:pPr eaLnBrk="1" hangingPunct="1"/>
            <a:r>
              <a:rPr lang="it-IT" sz="3600" smtClean="0">
                <a:solidFill>
                  <a:srgbClr val="FFFFFF"/>
                </a:solidFill>
                <a:cs typeface="+mn-cs"/>
              </a:rPr>
              <a:t>Sua madre serbava tutte queste cose nel suo cuore. </a:t>
            </a:r>
          </a:p>
        </p:txBody>
      </p:sp>
      <p:pic>
        <p:nvPicPr>
          <p:cNvPr id="14339" name="Picture 3" descr="Copia di Big_013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06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163791"/>
      </p:ext>
    </p:extLst>
  </p:cSld>
  <p:clrMapOvr>
    <a:masterClrMapping/>
  </p:clrMapOvr>
  <p:transition advTm="12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2" descr="http://tillilh9821.altervista.org/albums/userpics/10001/nativity%7E0.jpg"/>
          <p:cNvPicPr>
            <a:picLocks noChangeAspect="1" noChangeArrowheads="1"/>
          </p:cNvPicPr>
          <p:nvPr/>
        </p:nvPicPr>
        <p:blipFill>
          <a:blip r:embed="rId2"/>
          <a:srcRect/>
          <a:stretch>
            <a:fillRect/>
          </a:stretch>
        </p:blipFill>
        <p:spPr bwMode="auto">
          <a:xfrm>
            <a:off x="0" y="0"/>
            <a:ext cx="5357813" cy="6858000"/>
          </a:xfrm>
          <a:prstGeom prst="rect">
            <a:avLst/>
          </a:prstGeom>
          <a:noFill/>
          <a:ln w="9525">
            <a:noFill/>
            <a:miter lim="800000"/>
            <a:headEnd/>
            <a:tailEnd/>
          </a:ln>
        </p:spPr>
      </p:pic>
      <p:sp>
        <p:nvSpPr>
          <p:cNvPr id="61443" name="WordArt 5"/>
          <p:cNvSpPr>
            <a:spLocks noChangeArrowheads="1" noChangeShapeType="1" noTextEdit="1"/>
          </p:cNvSpPr>
          <p:nvPr/>
        </p:nvSpPr>
        <p:spPr bwMode="auto">
          <a:xfrm>
            <a:off x="0" y="5810250"/>
            <a:ext cx="9144000" cy="10477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rPr>
              <a:t>Lode a te, o Cristo.</a:t>
            </a:r>
            <a:endParaRPr lang="it-IT"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endParaRPr>
          </a:p>
        </p:txBody>
      </p:sp>
      <p:sp>
        <p:nvSpPr>
          <p:cNvPr id="61444" name="WordArt 6"/>
          <p:cNvSpPr>
            <a:spLocks noChangeArrowheads="1" noChangeShapeType="1" noTextEdit="1"/>
          </p:cNvSpPr>
          <p:nvPr/>
        </p:nvSpPr>
        <p:spPr bwMode="auto">
          <a:xfrm>
            <a:off x="5429250" y="214313"/>
            <a:ext cx="3524250" cy="5300662"/>
          </a:xfrm>
          <a:prstGeom prst="rect">
            <a:avLst/>
          </a:prstGeom>
        </p:spPr>
        <p:txBody>
          <a:bodyPr wrap="none" fromWordArt="1">
            <a:prstTxWarp prst="textPlain">
              <a:avLst>
                <a:gd name="adj" fmla="val 50000"/>
              </a:avLst>
            </a:prstTxWarp>
          </a:bodyPr>
          <a:lstStyle/>
          <a:p>
            <a:pPr algn="ctr"/>
            <a:r>
              <a:rPr lang="it-IT"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Parola</a:t>
            </a:r>
          </a:p>
          <a:p>
            <a:pPr algn="ctr"/>
            <a:r>
              <a:rPr lang="it-IT"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del</a:t>
            </a:r>
          </a:p>
          <a:p>
            <a:pPr algn="ctr"/>
            <a:r>
              <a:rPr lang="it-IT"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Signore.</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Natale"/>
          <p:cNvPicPr>
            <a:picLocks noChangeAspect="1" noChangeArrowheads="1"/>
          </p:cNvPicPr>
          <p:nvPr/>
        </p:nvPicPr>
        <p:blipFill>
          <a:blip r:embed="rId2"/>
          <a:srcRect/>
          <a:stretch>
            <a:fillRect/>
          </a:stretch>
        </p:blipFill>
        <p:spPr bwMode="auto">
          <a:xfrm>
            <a:off x="0" y="0"/>
            <a:ext cx="9144000" cy="6918325"/>
          </a:xfrm>
          <a:prstGeom prst="rect">
            <a:avLst/>
          </a:prstGeom>
          <a:noFill/>
          <a:ln w="9525">
            <a:noFill/>
            <a:miter lim="800000"/>
            <a:headEnd/>
            <a:tailEnd/>
          </a:ln>
        </p:spPr>
      </p:pic>
      <p:sp>
        <p:nvSpPr>
          <p:cNvPr id="2" name="Rettangolo 1"/>
          <p:cNvSpPr/>
          <p:nvPr/>
        </p:nvSpPr>
        <p:spPr>
          <a:xfrm>
            <a:off x="500034" y="285728"/>
            <a:ext cx="6572250" cy="2123658"/>
          </a:xfrm>
          <a:prstGeom prst="rect">
            <a:avLst/>
          </a:prstGeom>
          <a:solidFill>
            <a:srgbClr val="FFFFFF">
              <a:alpha val="69804"/>
            </a:srgbClr>
          </a:solidFill>
          <a:effectLst>
            <a:softEdge rad="63500"/>
          </a:effectLst>
        </p:spPr>
        <p:txBody>
          <a:bodyPr>
            <a:spAutoFit/>
          </a:bodyPr>
          <a:lstStyle/>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 Bambino mio divino, </a:t>
            </a:r>
          </a:p>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io ti vedo qui a tremar:</a:t>
            </a:r>
          </a:p>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 Dio beato!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e\Pictures\Photo Stream\My Photo Stream\IMG_05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500063"/>
            <a:ext cx="8715375" cy="3354387"/>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in un solo Dio, </a:t>
            </a:r>
          </a:p>
          <a:p>
            <a:pPr eaLnBrk="0" fontAlgn="auto" hangingPunct="0">
              <a:spcBef>
                <a:spcPts val="0"/>
              </a:spcBef>
              <a:spcAft>
                <a:spcPts val="0"/>
              </a:spcAft>
              <a:defRPr/>
            </a:pPr>
            <a:endParaRPr lang="it-IT" sz="4000" b="1" dirty="0">
              <a:solidFill>
                <a:prstClr val="black"/>
              </a:solidFill>
              <a:effectLst>
                <a:outerShdw blurRad="38100" dist="38100" dir="2700000" algn="tl">
                  <a:srgbClr val="000000">
                    <a:alpha val="43137"/>
                  </a:srgbClr>
                </a:outerShdw>
              </a:effectLst>
              <a:latin typeface="+mn-lt"/>
              <a:cs typeface="+mn-cs"/>
            </a:endParaRP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Padre onnipotente,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creatore del cielo e della terra,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di tutte le cose visibili e invisibili. </a:t>
            </a:r>
          </a:p>
          <a:p>
            <a:pPr eaLnBrk="0" fontAlgn="auto" hangingPunct="0">
              <a:spcBef>
                <a:spcPts val="0"/>
              </a:spcBef>
              <a:spcAft>
                <a:spcPts val="0"/>
              </a:spcAft>
              <a:defRPr/>
            </a:pPr>
            <a:endParaRPr lang="it-IT" sz="1200" b="1" dirty="0">
              <a:solidFill>
                <a:prstClr val="black"/>
              </a:solidFill>
              <a:effectLst>
                <a:outerShdw blurRad="38100" dist="38100" dir="2700000" algn="tl">
                  <a:srgbClr val="000000">
                    <a:alpha val="43137"/>
                  </a:srgbClr>
                </a:outerShdw>
              </a:effectLst>
              <a:latin typeface="+mn-lt"/>
              <a:cs typeface="+mn-cs"/>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142875"/>
            <a:ext cx="8786812" cy="56324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Credo in un solo Signore, Gesù Cristo, unigenito Figlio di Dio,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nato dal Padre prima di tutti i secoli: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Dio da Dio, Luce da Luce,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Dio vero da Dio vero,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generato, non creato,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della stessa sostanza del Padre;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mezzo di lui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tutte le cose sono state create. </a:t>
            </a:r>
            <a:endParaRPr lang="it-IT" sz="4000" dirty="0">
              <a:solidFill>
                <a:prstClr val="black"/>
              </a:solidFill>
              <a:effectLst>
                <a:outerShdw blurRad="38100" dist="38100" dir="2700000" algn="tl">
                  <a:srgbClr val="000000">
                    <a:alpha val="43137"/>
                  </a:srgbClr>
                </a:outerShdw>
              </a:effectLst>
              <a:latin typeface="Calibri"/>
              <a:cs typeface="+mn-cs"/>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50" y="0"/>
            <a:ext cx="8858250" cy="6862763"/>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Per noi uomini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per la nostra salvezza discese dal cielo, e </a:t>
            </a:r>
            <a:r>
              <a:rPr lang="it-IT" sz="4000" b="1" u="sng" dirty="0">
                <a:solidFill>
                  <a:prstClr val="black"/>
                </a:solidFill>
                <a:effectLst>
                  <a:outerShdw blurRad="38100" dist="38100" dir="2700000" algn="tl">
                    <a:srgbClr val="000000">
                      <a:alpha val="43137"/>
                    </a:srgbClr>
                  </a:outerShdw>
                </a:effectLst>
                <a:latin typeface="+mn-lt"/>
                <a:cs typeface="+mn-cs"/>
              </a:rPr>
              <a:t>per opera dello Spirito santo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si è incarnato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nel seno della vergine Maria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e si è fatto uomo</a:t>
            </a:r>
            <a:r>
              <a:rPr lang="it-IT" sz="4000" b="1" dirty="0">
                <a:solidFill>
                  <a:prstClr val="black"/>
                </a:solidFill>
                <a:effectLst>
                  <a:outerShdw blurRad="38100" dist="38100" dir="2700000" algn="tl">
                    <a:srgbClr val="000000">
                      <a:alpha val="43137"/>
                    </a:srgbClr>
                  </a:outerShdw>
                </a:effectLst>
                <a:latin typeface="+mn-lt"/>
                <a:cs typeface="+mn-cs"/>
              </a:rPr>
              <a:t>.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Fu crocifisso per noi sotto Ponzio Pilato, morì e fu sepolto.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Il terzo giorno è risuscitato,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secondo le Scritture, è salito al cielo, siede alla destra del Padre. </a:t>
            </a:r>
            <a:endParaRPr lang="it-IT"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857250"/>
            <a:ext cx="8715375" cy="1938338"/>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di nuovo verrà, nella gloria,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giudicare i vivi e i morti,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il suo regno non avrà fine. </a:t>
            </a:r>
            <a:endParaRPr lang="it-IT" dirty="0">
              <a:solidFill>
                <a:prstClr val="black"/>
              </a:solidFill>
              <a:latin typeface="Calibri"/>
              <a:cs typeface="+mn-cs"/>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428625"/>
            <a:ext cx="8929687" cy="3786188"/>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nello Spirito Santo,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che è Signore e dà la vita,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procede dal Padre e dal Figlio.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Con il Padre e il Figlio è adorato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glorificato,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ha parlato per mezzo dei profeti. </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357188"/>
            <a:ext cx="8786812" cy="44005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Credo la Chiesa,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una santa cattolica e apostolica.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Professo un solo battesimo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il perdono dei peccati.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Aspetto la risurrezione dei morti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la vita del mondo che verrà.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Amen.</a:t>
            </a:r>
            <a:r>
              <a:rPr lang="it-IT" sz="4000" dirty="0">
                <a:solidFill>
                  <a:prstClr val="black"/>
                </a:solidFill>
                <a:effectLst>
                  <a:outerShdw blurRad="38100" dist="38100" dir="2700000" algn="tl">
                    <a:srgbClr val="000000">
                      <a:alpha val="43137"/>
                    </a:srgbClr>
                  </a:outerShdw>
                </a:effectLst>
                <a:latin typeface="Calibri"/>
                <a:cs typeface="+mn-cs"/>
              </a:rPr>
              <a:t> </a:t>
            </a:r>
            <a:endParaRPr lang="it-IT" dirty="0">
              <a:solidFill>
                <a:prstClr val="black"/>
              </a:solidFill>
              <a:latin typeface="Calibri"/>
              <a:cs typeface="+mn-cs"/>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licca per immagine full siz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84001" name="Rectangle 1"/>
          <p:cNvSpPr>
            <a:spLocks noChangeArrowheads="1"/>
          </p:cNvSpPr>
          <p:nvPr/>
        </p:nvSpPr>
        <p:spPr bwMode="auto">
          <a:xfrm>
            <a:off x="1143000" y="121116"/>
            <a:ext cx="6786563" cy="1938992"/>
          </a:xfrm>
          <a:prstGeom prst="rect">
            <a:avLst/>
          </a:prstGeom>
          <a:solidFill>
            <a:srgbClr val="FFFFFF">
              <a:alpha val="80000"/>
            </a:srgbClr>
          </a:solidFill>
          <a:ln w="9525">
            <a:noFill/>
            <a:miter lim="800000"/>
            <a:headEnd/>
            <a:tailEnd/>
          </a:ln>
          <a:effectLst>
            <a:softEdge rad="63500"/>
          </a:effectLst>
        </p:spPr>
        <p:txBody>
          <a:bodyPr anchor="ctr">
            <a:spAutoFit/>
          </a:bodyPr>
          <a:lstStyle/>
          <a:p>
            <a:pPr algn="ctr" eaLnBrk="0" hangingPunct="0">
              <a:defRPr/>
            </a:pP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Astro del ciel, </a:t>
            </a:r>
            <a:r>
              <a:rPr lang="it-IT" sz="4000" b="1" dirty="0" err="1">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Pargol</a:t>
            </a: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it-IT" sz="4000" b="1" dirty="0" err="1">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divin</a:t>
            </a: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Mite Agnello Redentor! </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2133488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icca per immagine full size"/>
          <p:cNvPicPr>
            <a:picLocks noChangeAspect="1" noChangeArrowheads="1"/>
          </p:cNvPicPr>
          <p:nvPr/>
        </p:nvPicPr>
        <p:blipFill>
          <a:blip r:embed="rId3"/>
          <a:srcRect/>
          <a:stretch>
            <a:fillRect/>
          </a:stretch>
        </p:blipFill>
        <p:spPr bwMode="auto">
          <a:xfrm>
            <a:off x="0" y="1714500"/>
            <a:ext cx="9063038" cy="5143500"/>
          </a:xfrm>
          <a:prstGeom prst="rect">
            <a:avLst/>
          </a:prstGeom>
          <a:noFill/>
          <a:ln w="9525">
            <a:noFill/>
            <a:miter lim="800000"/>
            <a:headEnd/>
            <a:tailEnd/>
          </a:ln>
        </p:spPr>
      </p:pic>
      <p:sp>
        <p:nvSpPr>
          <p:cNvPr id="2" name="Rettangolo 1"/>
          <p:cNvSpPr/>
          <p:nvPr/>
        </p:nvSpPr>
        <p:spPr>
          <a:xfrm>
            <a:off x="1285875" y="357188"/>
            <a:ext cx="6357938" cy="2554545"/>
          </a:xfrm>
          <a:prstGeom prst="rect">
            <a:avLst/>
          </a:prstGeom>
        </p:spPr>
        <p:txBody>
          <a:bodyPr>
            <a:spAutoFit/>
          </a:bodyPr>
          <a:lstStyle/>
          <a:p>
            <a:pPr algn="ctr" eaLnBrk="0" hangingPunct="0">
              <a:defRPr/>
            </a:pP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Tu che i vati da lungi sognar, tu che angeliche voci annunziar.</a:t>
            </a:r>
            <a:endParaRPr lang="it-IT" b="1" dirty="0">
              <a:solidFill>
                <a:srgbClr val="FF0000"/>
              </a:solidFill>
              <a:effectLst>
                <a:outerShdw blurRad="38100" dist="38100" dir="2700000" algn="tl">
                  <a:srgbClr val="000000">
                    <a:alpha val="43137"/>
                  </a:srgbClr>
                </a:outerShdw>
              </a:effectLst>
              <a:cs typeface="+mn-cs"/>
            </a:endParaRPr>
          </a:p>
        </p:txBody>
      </p:sp>
    </p:spTree>
    <p:extLst>
      <p:ext uri="{BB962C8B-B14F-4D97-AF65-F5344CB8AC3E}">
        <p14:creationId xmlns:p14="http://schemas.microsoft.com/office/powerpoint/2010/main" val="28196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0.31"/>
                                          </p:val>
                                        </p:tav>
                                        <p:tav tm="100000">
                                          <p:val>
                                            <p:strVal val="#ppt_y+0.31"/>
                                          </p:val>
                                        </p:tav>
                                      </p:tavLst>
                                    </p:anim>
                                    <p:anim calcmode="lin" valueType="num">
                                      <p:cBhvr>
                                        <p:cTn id="10" dur="3000" decel="50000" fill="hold">
                                          <p:stCondLst>
                                            <p:cond delay="20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0" decel="50000" fill="hold">
                                          <p:stCondLst>
                                            <p:cond delay="20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tillilh9821.altervista.org/albums/userpics/10001/2647.jpg"/>
          <p:cNvPicPr>
            <a:picLocks noChangeAspect="1" noChangeArrowheads="1"/>
          </p:cNvPicPr>
          <p:nvPr/>
        </p:nvPicPr>
        <p:blipFill>
          <a:blip r:embed="rId3"/>
          <a:srcRect/>
          <a:stretch>
            <a:fillRect/>
          </a:stretch>
        </p:blipFill>
        <p:spPr bwMode="auto">
          <a:xfrm>
            <a:off x="0" y="0"/>
            <a:ext cx="9144000" cy="7143750"/>
          </a:xfrm>
          <a:prstGeom prst="rect">
            <a:avLst/>
          </a:prstGeom>
          <a:noFill/>
          <a:ln w="9525">
            <a:noFill/>
            <a:miter lim="800000"/>
            <a:headEnd/>
            <a:tailEnd/>
          </a:ln>
        </p:spPr>
      </p:pic>
      <p:sp>
        <p:nvSpPr>
          <p:cNvPr id="66563" name="Rettangolo 1"/>
          <p:cNvSpPr>
            <a:spLocks noChangeArrowheads="1"/>
          </p:cNvSpPr>
          <p:nvPr/>
        </p:nvSpPr>
        <p:spPr bwMode="auto">
          <a:xfrm>
            <a:off x="1928813" y="5000625"/>
            <a:ext cx="5715000" cy="1323975"/>
          </a:xfrm>
          <a:prstGeom prst="rect">
            <a:avLst/>
          </a:prstGeom>
          <a:solidFill>
            <a:srgbClr val="FFFFFF">
              <a:alpha val="80000"/>
            </a:srgbClr>
          </a:solidFill>
          <a:ln w="9525">
            <a:noFill/>
            <a:miter lim="800000"/>
            <a:headEnd/>
            <a:tailEnd/>
          </a:ln>
          <a:effectLst>
            <a:softEdge rad="63500"/>
          </a:effectLst>
        </p:spPr>
        <p:txBody>
          <a:bodyPr>
            <a:spAutoFit/>
          </a:bodyPr>
          <a:lstStyle/>
          <a:p>
            <a:pPr algn="just" eaLnBrk="0" hangingPunct="0">
              <a:defRPr/>
            </a:pPr>
            <a:r>
              <a:rPr lang="it-IT" sz="4000" b="1" dirty="0">
                <a:solidFill>
                  <a:srgbClr val="000000"/>
                </a:solidFill>
                <a:latin typeface="Tahoma" pitchFamily="34" charset="0"/>
                <a:ea typeface="Times New Roman" pitchFamily="18" charset="0"/>
                <a:cs typeface="Tahoma" pitchFamily="34" charset="0"/>
              </a:rPr>
              <a:t>Luce dona alle menti, pace infondi nei cuor!</a:t>
            </a:r>
            <a:endParaRPr lang="it-IT" sz="4000" dirty="0">
              <a:solidFill>
                <a:srgbClr val="000000"/>
              </a:solidFill>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350599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Diapositiva7"/>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
        <p:nvSpPr>
          <p:cNvPr id="428033" name="Rectangle 1"/>
          <p:cNvSpPr>
            <a:spLocks noChangeArrowheads="1"/>
          </p:cNvSpPr>
          <p:nvPr/>
        </p:nvSpPr>
        <p:spPr bwMode="auto">
          <a:xfrm>
            <a:off x="1571604" y="0"/>
            <a:ext cx="5715041"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Ah, quanto ti costò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l'avermi amato.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cca per immagine full size"/>
          <p:cNvPicPr>
            <a:picLocks noChangeAspect="1" noChangeArrowheads="1"/>
          </p:cNvPicPr>
          <p:nvPr/>
        </p:nvPicPr>
        <p:blipFill>
          <a:blip r:embed="rId3"/>
          <a:srcRect/>
          <a:stretch>
            <a:fillRect/>
          </a:stretch>
        </p:blipFill>
        <p:spPr bwMode="auto">
          <a:xfrm>
            <a:off x="0" y="0"/>
            <a:ext cx="9144000" cy="6853238"/>
          </a:xfrm>
          <a:prstGeom prst="rect">
            <a:avLst/>
          </a:prstGeom>
          <a:noFill/>
          <a:ln w="9525">
            <a:noFill/>
            <a:miter lim="800000"/>
            <a:headEnd/>
            <a:tailEnd/>
          </a:ln>
        </p:spPr>
      </p:pic>
      <p:sp>
        <p:nvSpPr>
          <p:cNvPr id="67587" name="Rettangolo 1"/>
          <p:cNvSpPr>
            <a:spLocks noChangeArrowheads="1"/>
          </p:cNvSpPr>
          <p:nvPr/>
        </p:nvSpPr>
        <p:spPr bwMode="auto">
          <a:xfrm>
            <a:off x="3429000" y="0"/>
            <a:ext cx="5715000" cy="1323975"/>
          </a:xfrm>
          <a:prstGeom prst="rect">
            <a:avLst/>
          </a:prstGeom>
          <a:solidFill>
            <a:srgbClr val="FFFFFF">
              <a:alpha val="89804"/>
            </a:srgbClr>
          </a:solidFill>
          <a:ln w="9525">
            <a:noFill/>
            <a:miter lim="800000"/>
            <a:headEnd/>
            <a:tailEnd/>
          </a:ln>
          <a:effectLst>
            <a:softEdge rad="63500"/>
          </a:effectLst>
        </p:spPr>
        <p:txBody>
          <a:bodyPr>
            <a:spAutoFit/>
          </a:bodyPr>
          <a:lstStyle/>
          <a:p>
            <a:pPr algn="just" eaLnBrk="0" hangingPunct="0">
              <a:defRPr/>
            </a:pPr>
            <a:r>
              <a:rPr lang="it-IT" sz="4000" b="1" dirty="0">
                <a:solidFill>
                  <a:srgbClr val="000000"/>
                </a:solidFill>
                <a:latin typeface="Tahoma" pitchFamily="34" charset="0"/>
                <a:ea typeface="Times New Roman" pitchFamily="18" charset="0"/>
                <a:cs typeface="Tahoma" pitchFamily="34" charset="0"/>
              </a:rPr>
              <a:t>Luce dona alle menti, pace infondi nei cuor! </a:t>
            </a:r>
            <a:endParaRPr lang="it-IT" sz="4000" dirty="0">
              <a:solidFill>
                <a:srgbClr val="000000"/>
              </a:solidFill>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103328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tale 1"/>
          <p:cNvPicPr>
            <a:picLocks noChangeAspect="1" noChangeArrowheads="1"/>
          </p:cNvPicPr>
          <p:nvPr/>
        </p:nvPicPr>
        <p:blipFill>
          <a:blip r:embed="rId3"/>
          <a:srcRect/>
          <a:stretch>
            <a:fillRect/>
          </a:stretch>
        </p:blipFill>
        <p:spPr bwMode="auto">
          <a:xfrm>
            <a:off x="0" y="0"/>
            <a:ext cx="9144000" cy="6862763"/>
          </a:xfrm>
          <a:prstGeom prst="rect">
            <a:avLst/>
          </a:prstGeom>
          <a:noFill/>
          <a:ln w="9525">
            <a:noFill/>
            <a:miter lim="800000"/>
            <a:headEnd/>
            <a:tailEnd/>
          </a:ln>
        </p:spPr>
      </p:pic>
      <p:sp>
        <p:nvSpPr>
          <p:cNvPr id="2" name="Rettangolo 1"/>
          <p:cNvSpPr/>
          <p:nvPr/>
        </p:nvSpPr>
        <p:spPr>
          <a:xfrm>
            <a:off x="628960" y="5504584"/>
            <a:ext cx="7886080" cy="1323439"/>
          </a:xfrm>
          <a:prstGeom prst="rect">
            <a:avLst/>
          </a:prstGeom>
          <a:solidFill>
            <a:srgbClr val="FFFFFF">
              <a:alpha val="80000"/>
            </a:srgbClr>
          </a:solidFill>
          <a:effectLst>
            <a:softEdge rad="63500"/>
          </a:effectLst>
        </p:spPr>
        <p:txBody>
          <a:bodyPr wrap="square">
            <a:spAutoFit/>
          </a:bodyPr>
          <a:lstStyle/>
          <a:p>
            <a:pPr algn="just" eaLnBrk="0" hangingPunct="0">
              <a:defRPr/>
            </a:pP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Astro del ciel, </a:t>
            </a:r>
            <a:r>
              <a:rPr lang="it-IT" sz="4000" b="1" dirty="0" err="1">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Pargol</a:t>
            </a: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it-IT" sz="4000" b="1" dirty="0" err="1">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divin</a:t>
            </a: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Mite Agnello Redentor!</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29851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42" name="Object 2"/>
          <p:cNvGraphicFramePr>
            <a:graphicFrameLocks noChangeAspect="1"/>
          </p:cNvGraphicFramePr>
          <p:nvPr/>
        </p:nvGraphicFramePr>
        <p:xfrm>
          <a:off x="0" y="-1588"/>
          <a:ext cx="9144000" cy="6861176"/>
        </p:xfrm>
        <a:graphic>
          <a:graphicData uri="http://schemas.openxmlformats.org/presentationml/2006/ole">
            <mc:AlternateContent xmlns:mc="http://schemas.openxmlformats.org/markup-compatibility/2006">
              <mc:Choice xmlns:v="urn:schemas-microsoft-com:vml" Requires="v">
                <p:oleObj spid="_x0000_s2058" name="Diapositiva" r:id="rId4" imgW="4572180" imgH="3428972" progId="PowerPoint.Slide.8">
                  <p:embed/>
                </p:oleObj>
              </mc:Choice>
              <mc:Fallback>
                <p:oleObj name="Diapositiva" r:id="rId4" imgW="4572180" imgH="3428972"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ttangolo 1"/>
          <p:cNvSpPr/>
          <p:nvPr/>
        </p:nvSpPr>
        <p:spPr>
          <a:xfrm>
            <a:off x="107504" y="142875"/>
            <a:ext cx="9036496" cy="1323439"/>
          </a:xfrm>
          <a:prstGeom prst="rect">
            <a:avLst/>
          </a:prstGeom>
          <a:solidFill>
            <a:srgbClr val="FFFFFF">
              <a:alpha val="69804"/>
            </a:srgbClr>
          </a:solidFill>
        </p:spPr>
        <p:txBody>
          <a:bodyPr wrap="square">
            <a:spAutoFit/>
          </a:bodyPr>
          <a:lstStyle/>
          <a:p>
            <a:pPr algn="just" eaLnBrk="0" hangingPunct="0">
              <a:defRPr/>
            </a:pP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Tu di stirpe regale </a:t>
            </a:r>
            <a:r>
              <a:rPr lang="it-IT" sz="4000" b="1" dirty="0" err="1">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decor</a:t>
            </a: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tu virgineo mistico fior,</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118956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9842"/>
                                        </p:tgtEl>
                                        <p:attrNameLst>
                                          <p:attrName>style.visibility</p:attrName>
                                        </p:attrNameLst>
                                      </p:cBhvr>
                                      <p:to>
                                        <p:strVal val="visible"/>
                                      </p:to>
                                    </p:set>
                                    <p:animEffect transition="in" filter="fade">
                                      <p:cBhvr>
                                        <p:cTn id="7" dur="2000"/>
                                        <p:tgtEl>
                                          <p:spTgt spid="419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tillilh9821.altervista.org/albums/userpics/10001/2647.jpg"/>
          <p:cNvPicPr>
            <a:picLocks noChangeAspect="1" noChangeArrowheads="1"/>
          </p:cNvPicPr>
          <p:nvPr/>
        </p:nvPicPr>
        <p:blipFill>
          <a:blip r:embed="rId3"/>
          <a:srcRect/>
          <a:stretch>
            <a:fillRect/>
          </a:stretch>
        </p:blipFill>
        <p:spPr bwMode="auto">
          <a:xfrm>
            <a:off x="0" y="0"/>
            <a:ext cx="9144000" cy="7143750"/>
          </a:xfrm>
          <a:prstGeom prst="rect">
            <a:avLst/>
          </a:prstGeom>
          <a:noFill/>
          <a:ln w="9525">
            <a:noFill/>
            <a:miter lim="800000"/>
            <a:headEnd/>
            <a:tailEnd/>
          </a:ln>
        </p:spPr>
      </p:pic>
      <p:sp>
        <p:nvSpPr>
          <p:cNvPr id="66563" name="Rettangolo 1"/>
          <p:cNvSpPr>
            <a:spLocks noChangeArrowheads="1"/>
          </p:cNvSpPr>
          <p:nvPr/>
        </p:nvSpPr>
        <p:spPr bwMode="auto">
          <a:xfrm>
            <a:off x="1928813" y="5000625"/>
            <a:ext cx="5715000" cy="1323975"/>
          </a:xfrm>
          <a:prstGeom prst="rect">
            <a:avLst/>
          </a:prstGeom>
          <a:solidFill>
            <a:srgbClr val="FFFFFF">
              <a:alpha val="80000"/>
            </a:srgbClr>
          </a:solidFill>
          <a:ln w="9525">
            <a:noFill/>
            <a:miter lim="800000"/>
            <a:headEnd/>
            <a:tailEnd/>
          </a:ln>
          <a:effectLst>
            <a:softEdge rad="63500"/>
          </a:effectLst>
        </p:spPr>
        <p:txBody>
          <a:bodyPr>
            <a:spAutoFit/>
          </a:bodyPr>
          <a:lstStyle/>
          <a:p>
            <a:pPr algn="just" eaLnBrk="0" hangingPunct="0">
              <a:defRPr/>
            </a:pPr>
            <a:r>
              <a:rPr lang="it-IT" sz="4000" b="1" dirty="0">
                <a:solidFill>
                  <a:srgbClr val="000000"/>
                </a:solidFill>
                <a:latin typeface="Tahoma" pitchFamily="34" charset="0"/>
                <a:ea typeface="Times New Roman" pitchFamily="18" charset="0"/>
                <a:cs typeface="Tahoma" pitchFamily="34" charset="0"/>
              </a:rPr>
              <a:t>Luce dona alle menti, pace infondi nei cuor!</a:t>
            </a:r>
            <a:endParaRPr lang="it-IT" sz="4000" dirty="0">
              <a:solidFill>
                <a:srgbClr val="000000"/>
              </a:solidFill>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8693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cca per immagine full size"/>
          <p:cNvPicPr>
            <a:picLocks noChangeAspect="1" noChangeArrowheads="1"/>
          </p:cNvPicPr>
          <p:nvPr/>
        </p:nvPicPr>
        <p:blipFill>
          <a:blip r:embed="rId3"/>
          <a:srcRect/>
          <a:stretch>
            <a:fillRect/>
          </a:stretch>
        </p:blipFill>
        <p:spPr bwMode="auto">
          <a:xfrm>
            <a:off x="0" y="0"/>
            <a:ext cx="9144000" cy="6853238"/>
          </a:xfrm>
          <a:prstGeom prst="rect">
            <a:avLst/>
          </a:prstGeom>
          <a:noFill/>
          <a:ln w="9525">
            <a:noFill/>
            <a:miter lim="800000"/>
            <a:headEnd/>
            <a:tailEnd/>
          </a:ln>
        </p:spPr>
      </p:pic>
      <p:sp>
        <p:nvSpPr>
          <p:cNvPr id="67587" name="Rettangolo 1"/>
          <p:cNvSpPr>
            <a:spLocks noChangeArrowheads="1"/>
          </p:cNvSpPr>
          <p:nvPr/>
        </p:nvSpPr>
        <p:spPr bwMode="auto">
          <a:xfrm>
            <a:off x="3429000" y="0"/>
            <a:ext cx="5715000" cy="1323975"/>
          </a:xfrm>
          <a:prstGeom prst="rect">
            <a:avLst/>
          </a:prstGeom>
          <a:solidFill>
            <a:srgbClr val="FFFFFF">
              <a:alpha val="89804"/>
            </a:srgbClr>
          </a:solidFill>
          <a:ln w="9525">
            <a:noFill/>
            <a:miter lim="800000"/>
            <a:headEnd/>
            <a:tailEnd/>
          </a:ln>
          <a:effectLst>
            <a:softEdge rad="63500"/>
          </a:effectLst>
        </p:spPr>
        <p:txBody>
          <a:bodyPr>
            <a:spAutoFit/>
          </a:bodyPr>
          <a:lstStyle/>
          <a:p>
            <a:pPr algn="just" eaLnBrk="0" hangingPunct="0">
              <a:defRPr/>
            </a:pPr>
            <a:r>
              <a:rPr lang="it-IT" sz="4000" b="1" dirty="0">
                <a:solidFill>
                  <a:srgbClr val="000000"/>
                </a:solidFill>
                <a:latin typeface="Tahoma" pitchFamily="34" charset="0"/>
                <a:ea typeface="Times New Roman" pitchFamily="18" charset="0"/>
                <a:cs typeface="Tahoma" pitchFamily="34" charset="0"/>
              </a:rPr>
              <a:t>Luce dona alle menti, pace infondi nei cuor! </a:t>
            </a:r>
            <a:endParaRPr lang="it-IT" sz="4000" dirty="0">
              <a:solidFill>
                <a:srgbClr val="000000"/>
              </a:solidFill>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360235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Nata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285750" y="0"/>
            <a:ext cx="8606730" cy="1323439"/>
          </a:xfrm>
          <a:prstGeom prst="rect">
            <a:avLst/>
          </a:prstGeom>
          <a:solidFill>
            <a:srgbClr val="FFFFFF">
              <a:alpha val="60000"/>
            </a:srgbClr>
          </a:solidFill>
        </p:spPr>
        <p:txBody>
          <a:bodyPr wrap="square">
            <a:spAutoFit/>
          </a:bodyPr>
          <a:lstStyle/>
          <a:p>
            <a:pPr algn="just" eaLnBrk="0" hangingPunct="0">
              <a:defRPr/>
            </a:pP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Astro del ciel, </a:t>
            </a:r>
            <a:r>
              <a:rPr lang="it-IT" sz="4000" b="1" dirty="0" err="1">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Pargol</a:t>
            </a: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it-IT" sz="4000" b="1" dirty="0" err="1">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divin</a:t>
            </a: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Mite Agnello Redentor! </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2901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tillilh9821.altervista.org/albums/userpics/10001/1_5_JosiesGift_cover.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285750" y="142875"/>
            <a:ext cx="8534722" cy="1323439"/>
          </a:xfrm>
          <a:prstGeom prst="rect">
            <a:avLst/>
          </a:prstGeom>
          <a:solidFill>
            <a:srgbClr val="FFFFFF">
              <a:alpha val="80000"/>
            </a:srgbClr>
          </a:solidFill>
          <a:effectLst>
            <a:softEdge rad="63500"/>
          </a:effectLst>
        </p:spPr>
        <p:txBody>
          <a:bodyPr wrap="square">
            <a:spAutoFit/>
          </a:bodyPr>
          <a:lstStyle/>
          <a:p>
            <a:pPr algn="just" eaLnBrk="0" hangingPunct="0">
              <a:defRPr/>
            </a:pP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Tu disceso a scontare l'</a:t>
            </a:r>
            <a:r>
              <a:rPr lang="it-IT" sz="4000" b="1" dirty="0" err="1">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error</a:t>
            </a:r>
            <a:r>
              <a:rPr lang="it-IT" sz="4000" b="1" dirty="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tu sol nato a parlare d'amor.</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90569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tillilh9821.altervista.org/albums/userpics/10001/2647.jpg"/>
          <p:cNvPicPr>
            <a:picLocks noChangeAspect="1" noChangeArrowheads="1"/>
          </p:cNvPicPr>
          <p:nvPr/>
        </p:nvPicPr>
        <p:blipFill>
          <a:blip r:embed="rId3"/>
          <a:srcRect/>
          <a:stretch>
            <a:fillRect/>
          </a:stretch>
        </p:blipFill>
        <p:spPr bwMode="auto">
          <a:xfrm>
            <a:off x="0" y="0"/>
            <a:ext cx="9144000" cy="7143750"/>
          </a:xfrm>
          <a:prstGeom prst="rect">
            <a:avLst/>
          </a:prstGeom>
          <a:noFill/>
          <a:ln w="9525">
            <a:noFill/>
            <a:miter lim="800000"/>
            <a:headEnd/>
            <a:tailEnd/>
          </a:ln>
        </p:spPr>
      </p:pic>
      <p:sp>
        <p:nvSpPr>
          <p:cNvPr id="66563" name="Rettangolo 1"/>
          <p:cNvSpPr>
            <a:spLocks noChangeArrowheads="1"/>
          </p:cNvSpPr>
          <p:nvPr/>
        </p:nvSpPr>
        <p:spPr bwMode="auto">
          <a:xfrm>
            <a:off x="1928813" y="5000625"/>
            <a:ext cx="5715000" cy="1323975"/>
          </a:xfrm>
          <a:prstGeom prst="rect">
            <a:avLst/>
          </a:prstGeom>
          <a:solidFill>
            <a:srgbClr val="FFFFFF">
              <a:alpha val="80000"/>
            </a:srgbClr>
          </a:solidFill>
          <a:ln w="9525">
            <a:noFill/>
            <a:miter lim="800000"/>
            <a:headEnd/>
            <a:tailEnd/>
          </a:ln>
          <a:effectLst>
            <a:softEdge rad="63500"/>
          </a:effectLst>
        </p:spPr>
        <p:txBody>
          <a:bodyPr>
            <a:spAutoFit/>
          </a:bodyPr>
          <a:lstStyle/>
          <a:p>
            <a:pPr algn="just" eaLnBrk="0" hangingPunct="0">
              <a:defRPr/>
            </a:pPr>
            <a:r>
              <a:rPr lang="it-IT" sz="4000" b="1" dirty="0">
                <a:solidFill>
                  <a:srgbClr val="000000"/>
                </a:solidFill>
                <a:latin typeface="Tahoma" pitchFamily="34" charset="0"/>
                <a:ea typeface="Times New Roman" pitchFamily="18" charset="0"/>
                <a:cs typeface="Tahoma" pitchFamily="34" charset="0"/>
              </a:rPr>
              <a:t>Luce dona alle menti, pace infondi nei cuor!</a:t>
            </a:r>
            <a:endParaRPr lang="it-IT" sz="4000" dirty="0">
              <a:solidFill>
                <a:srgbClr val="000000"/>
              </a:solidFill>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391749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cca per immagine full size"/>
          <p:cNvPicPr>
            <a:picLocks noChangeAspect="1" noChangeArrowheads="1"/>
          </p:cNvPicPr>
          <p:nvPr/>
        </p:nvPicPr>
        <p:blipFill>
          <a:blip r:embed="rId3"/>
          <a:srcRect/>
          <a:stretch>
            <a:fillRect/>
          </a:stretch>
        </p:blipFill>
        <p:spPr bwMode="auto">
          <a:xfrm>
            <a:off x="0" y="0"/>
            <a:ext cx="9144000" cy="6853238"/>
          </a:xfrm>
          <a:prstGeom prst="rect">
            <a:avLst/>
          </a:prstGeom>
          <a:noFill/>
          <a:ln w="9525">
            <a:noFill/>
            <a:miter lim="800000"/>
            <a:headEnd/>
            <a:tailEnd/>
          </a:ln>
        </p:spPr>
      </p:pic>
      <p:sp>
        <p:nvSpPr>
          <p:cNvPr id="67587" name="Rettangolo 1"/>
          <p:cNvSpPr>
            <a:spLocks noChangeArrowheads="1"/>
          </p:cNvSpPr>
          <p:nvPr/>
        </p:nvSpPr>
        <p:spPr bwMode="auto">
          <a:xfrm>
            <a:off x="3429000" y="0"/>
            <a:ext cx="5715000" cy="1323975"/>
          </a:xfrm>
          <a:prstGeom prst="rect">
            <a:avLst/>
          </a:prstGeom>
          <a:solidFill>
            <a:srgbClr val="FFFFFF">
              <a:alpha val="89804"/>
            </a:srgbClr>
          </a:solidFill>
          <a:ln w="9525">
            <a:noFill/>
            <a:miter lim="800000"/>
            <a:headEnd/>
            <a:tailEnd/>
          </a:ln>
          <a:effectLst>
            <a:softEdge rad="63500"/>
          </a:effectLst>
        </p:spPr>
        <p:txBody>
          <a:bodyPr>
            <a:spAutoFit/>
          </a:bodyPr>
          <a:lstStyle/>
          <a:p>
            <a:pPr algn="just" eaLnBrk="0" hangingPunct="0">
              <a:defRPr/>
            </a:pPr>
            <a:r>
              <a:rPr lang="it-IT" sz="4000" b="1" dirty="0">
                <a:solidFill>
                  <a:srgbClr val="000000"/>
                </a:solidFill>
                <a:latin typeface="Tahoma" pitchFamily="34" charset="0"/>
                <a:ea typeface="Times New Roman" pitchFamily="18" charset="0"/>
                <a:cs typeface="Tahoma" pitchFamily="34" charset="0"/>
              </a:rPr>
              <a:t>Luce dona alle menti, pace infondi nei cuor! </a:t>
            </a:r>
            <a:endParaRPr lang="it-IT" sz="4000" dirty="0">
              <a:solidFill>
                <a:srgbClr val="000000"/>
              </a:solidFill>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178098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42875" y="142875"/>
            <a:ext cx="9004300" cy="5508625"/>
          </a:xfrm>
          <a:prstGeom prst="rect">
            <a:avLst/>
          </a:prstGeom>
          <a:noFill/>
          <a:ln w="9525">
            <a:noFill/>
            <a:miter lim="800000"/>
            <a:headEnd/>
            <a:tailEnd/>
          </a:ln>
        </p:spPr>
        <p:txBody>
          <a:bodyPr anchor="ctr">
            <a:spAutoFit/>
          </a:bodyPr>
          <a:lstStyle/>
          <a:p>
            <a:pPr algn="just" eaLnBrk="0" hangingPunct="0">
              <a:defRPr/>
            </a:pPr>
            <a:r>
              <a:rPr lang="it-IT" sz="4400" dirty="0">
                <a:latin typeface="+mj-lt"/>
                <a:cs typeface="Times New Roman" pitchFamily="18" charset="0"/>
              </a:rPr>
              <a:t>Il Signore sia con voi.</a:t>
            </a:r>
            <a:endParaRPr lang="it-IT" sz="4400" dirty="0">
              <a:latin typeface="+mj-lt"/>
              <a:cs typeface="+mn-cs"/>
            </a:endParaRPr>
          </a:p>
          <a:p>
            <a:pPr algn="just" eaLnBrk="0" hangingPunct="0">
              <a:defRPr/>
            </a:pPr>
            <a:r>
              <a:rPr lang="it-IT" sz="4400" b="1" dirty="0">
                <a:latin typeface="+mj-lt"/>
                <a:cs typeface="Times New Roman" pitchFamily="18" charset="0"/>
              </a:rPr>
              <a:t>E con il tuo spirito. </a:t>
            </a:r>
            <a:endParaRPr lang="it-IT" sz="4400" dirty="0">
              <a:latin typeface="+mj-lt"/>
              <a:cs typeface="+mn-cs"/>
            </a:endParaRPr>
          </a:p>
          <a:p>
            <a:pPr algn="just" eaLnBrk="0" hangingPunct="0">
              <a:defRPr/>
            </a:pPr>
            <a:endParaRPr lang="it-IT" sz="4400" dirty="0">
              <a:latin typeface="+mj-lt"/>
              <a:cs typeface="Times New Roman" pitchFamily="18" charset="0"/>
            </a:endParaRPr>
          </a:p>
          <a:p>
            <a:pPr algn="just" eaLnBrk="0" hangingPunct="0">
              <a:defRPr/>
            </a:pPr>
            <a:r>
              <a:rPr lang="it-IT" sz="4400" dirty="0">
                <a:latin typeface="+mj-lt"/>
                <a:cs typeface="Times New Roman" pitchFamily="18" charset="0"/>
              </a:rPr>
              <a:t>In alto i nostri cuori.</a:t>
            </a:r>
            <a:endParaRPr lang="it-IT" sz="4400" dirty="0">
              <a:latin typeface="+mj-lt"/>
              <a:cs typeface="+mn-cs"/>
            </a:endParaRPr>
          </a:p>
          <a:p>
            <a:pPr algn="just" eaLnBrk="0" hangingPunct="0">
              <a:defRPr/>
            </a:pPr>
            <a:r>
              <a:rPr lang="it-IT" sz="4400" b="1" dirty="0">
                <a:latin typeface="+mj-lt"/>
                <a:cs typeface="Times New Roman" pitchFamily="18" charset="0"/>
              </a:rPr>
              <a:t>Sono rivolti al Signore. </a:t>
            </a:r>
            <a:endParaRPr lang="it-IT" sz="4400" dirty="0">
              <a:latin typeface="+mj-lt"/>
              <a:cs typeface="+mn-cs"/>
            </a:endParaRPr>
          </a:p>
          <a:p>
            <a:pPr algn="just" eaLnBrk="0" hangingPunct="0">
              <a:defRPr/>
            </a:pPr>
            <a:endParaRPr lang="it-IT" sz="4400" dirty="0">
              <a:latin typeface="+mj-lt"/>
              <a:cs typeface="Times New Roman" pitchFamily="18" charset="0"/>
            </a:endParaRPr>
          </a:p>
          <a:p>
            <a:pPr algn="just" eaLnBrk="0" hangingPunct="0">
              <a:defRPr/>
            </a:pPr>
            <a:r>
              <a:rPr lang="it-IT" sz="4400" dirty="0">
                <a:latin typeface="+mj-lt"/>
                <a:cs typeface="Times New Roman" pitchFamily="18" charset="0"/>
              </a:rPr>
              <a:t>Rendiamo grazie al Signore nostro Dio</a:t>
            </a:r>
            <a:r>
              <a:rPr lang="it-IT" sz="1400" dirty="0">
                <a:latin typeface="+mj-lt"/>
                <a:cs typeface="Times New Roman" pitchFamily="18" charset="0"/>
              </a:rPr>
              <a:t>.</a:t>
            </a:r>
            <a:endParaRPr lang="it-IT" sz="4400" dirty="0">
              <a:latin typeface="+mj-lt"/>
              <a:cs typeface="+mn-cs"/>
            </a:endParaRPr>
          </a:p>
          <a:p>
            <a:pPr algn="just" eaLnBrk="0" hangingPunct="0">
              <a:defRPr/>
            </a:pPr>
            <a:r>
              <a:rPr lang="it-IT" sz="4400" b="1" dirty="0">
                <a:latin typeface="+mj-lt"/>
                <a:cs typeface="Times New Roman" pitchFamily="18" charset="0"/>
              </a:rPr>
              <a:t>È cosa buona e giusta. </a:t>
            </a:r>
            <a:endParaRPr lang="it-IT" sz="4400" dirty="0">
              <a:latin typeface="+mj-lt"/>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atività"/>
          <p:cNvPicPr>
            <a:picLocks noChangeAspect="1" noChangeArrowheads="1"/>
          </p:cNvPicPr>
          <p:nvPr/>
        </p:nvPicPr>
        <p:blipFill>
          <a:blip r:embed="rId2"/>
          <a:srcRect/>
          <a:stretch>
            <a:fillRect/>
          </a:stretch>
        </p:blipFill>
        <p:spPr bwMode="auto">
          <a:xfrm>
            <a:off x="0" y="0"/>
            <a:ext cx="9144000" cy="6972300"/>
          </a:xfrm>
          <a:prstGeom prst="rect">
            <a:avLst/>
          </a:prstGeom>
          <a:noFill/>
          <a:ln w="9525">
            <a:noFill/>
            <a:miter lim="800000"/>
            <a:headEnd/>
            <a:tailEnd/>
          </a:ln>
        </p:spPr>
      </p:pic>
      <p:sp>
        <p:nvSpPr>
          <p:cNvPr id="428033" name="Rectangle 1"/>
          <p:cNvSpPr>
            <a:spLocks noChangeArrowheads="1"/>
          </p:cNvSpPr>
          <p:nvPr/>
        </p:nvSpPr>
        <p:spPr bwMode="auto">
          <a:xfrm>
            <a:off x="1928794" y="0"/>
            <a:ext cx="5500726"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Ah, quanto ti costò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l'avermi amato.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8" descr="http://www.micromedia.unisal.it/Natale.gif"/>
          <p:cNvPicPr>
            <a:picLocks noChangeAspect="1" noChangeArrowheads="1" noCrop="1"/>
          </p:cNvPicPr>
          <p:nvPr/>
        </p:nvPicPr>
        <p:blipFill>
          <a:blip r:embed="rId2"/>
          <a:srcRect/>
          <a:stretch>
            <a:fillRect/>
          </a:stretch>
        </p:blipFill>
        <p:spPr bwMode="auto">
          <a:xfrm>
            <a:off x="285750" y="0"/>
            <a:ext cx="8858250" cy="6962775"/>
          </a:xfrm>
          <a:prstGeom prst="rect">
            <a:avLst/>
          </a:prstGeom>
          <a:noFill/>
          <a:ln w="9525">
            <a:noFill/>
            <a:miter lim="800000"/>
            <a:headEnd/>
            <a:tailEnd/>
          </a:ln>
        </p:spPr>
      </p:pic>
      <p:sp>
        <p:nvSpPr>
          <p:cNvPr id="5" name="CasellaDiTesto 4"/>
          <p:cNvSpPr txBox="1"/>
          <p:nvPr/>
        </p:nvSpPr>
        <p:spPr>
          <a:xfrm>
            <a:off x="4000496" y="357166"/>
            <a:ext cx="4786346" cy="1938992"/>
          </a:xfrm>
          <a:prstGeom prst="rect">
            <a:avLst/>
          </a:prstGeom>
          <a:solidFill>
            <a:srgbClr val="FFFFFF">
              <a:alpha val="60000"/>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il Signore</a:t>
            </a:r>
          </a:p>
        </p:txBody>
      </p:sp>
      <p:sp>
        <p:nvSpPr>
          <p:cNvPr id="6" name="Rettangolo 5"/>
          <p:cNvSpPr/>
          <p:nvPr/>
        </p:nvSpPr>
        <p:spPr>
          <a:xfrm>
            <a:off x="214313" y="3857625"/>
            <a:ext cx="3643312" cy="1323975"/>
          </a:xfrm>
          <a:prstGeom prst="rect">
            <a:avLst/>
          </a:prstGeom>
          <a:solidFill>
            <a:srgbClr val="FFFFFF">
              <a:alpha val="47843"/>
            </a:srgbClr>
          </a:solidFill>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p:txBody>
      </p:sp>
      <p:sp>
        <p:nvSpPr>
          <p:cNvPr id="8" name="CasellaDiTesto 7"/>
          <p:cNvSpPr txBox="1"/>
          <p:nvPr/>
        </p:nvSpPr>
        <p:spPr>
          <a:xfrm>
            <a:off x="3571875" y="5286375"/>
            <a:ext cx="5072063" cy="1323975"/>
          </a:xfrm>
          <a:prstGeom prst="rect">
            <a:avLst/>
          </a:prstGeom>
          <a:solidFill>
            <a:srgbClr val="FFFFFF">
              <a:alpha val="45098"/>
            </a:srgbClr>
          </a:solidFill>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il Signore</a:t>
            </a:r>
          </a:p>
          <a:p>
            <a:pP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Dio dell’universo</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4" descr="Natal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3286116" y="142852"/>
            <a:ext cx="5214974"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cs typeface="+mn-cs"/>
              </a:rPr>
              <a:t>I cieli e la terra</a:t>
            </a:r>
          </a:p>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cs typeface="+mn-cs"/>
              </a:rPr>
              <a:t>sono pieni</a:t>
            </a:r>
          </a:p>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cs typeface="+mn-cs"/>
              </a:rPr>
              <a:t>della tua gloria</a:t>
            </a:r>
          </a:p>
        </p:txBody>
      </p:sp>
      <p:sp>
        <p:nvSpPr>
          <p:cNvPr id="4" name="CasellaDiTesto 3"/>
          <p:cNvSpPr txBox="1"/>
          <p:nvPr/>
        </p:nvSpPr>
        <p:spPr>
          <a:xfrm>
            <a:off x="571472" y="4643446"/>
            <a:ext cx="5072066"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cs typeface="+mn-cs"/>
              </a:rPr>
              <a:t>I cieli e la terra</a:t>
            </a:r>
          </a:p>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cs typeface="+mn-cs"/>
              </a:rPr>
              <a:t>sono pieni</a:t>
            </a:r>
          </a:p>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cs typeface="+mn-cs"/>
              </a:rPr>
              <a:t>della tua gloria</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9" descr="xangel32"/>
          <p:cNvPicPr>
            <a:picLocks noChangeAspect="1" noChangeArrowheads="1"/>
          </p:cNvPicPr>
          <p:nvPr/>
        </p:nvPicPr>
        <p:blipFill>
          <a:blip r:embed="rId2"/>
          <a:srcRect/>
          <a:stretch>
            <a:fillRect/>
          </a:stretch>
        </p:blipFill>
        <p:spPr bwMode="auto">
          <a:xfrm>
            <a:off x="2928938" y="3417888"/>
            <a:ext cx="3571875" cy="3440112"/>
          </a:xfrm>
          <a:prstGeom prst="rect">
            <a:avLst/>
          </a:prstGeom>
          <a:noFill/>
          <a:ln w="9525" algn="ctr">
            <a:noFill/>
            <a:miter lim="800000"/>
            <a:headEnd/>
            <a:tailEnd/>
          </a:ln>
        </p:spPr>
      </p:pic>
      <p:pic>
        <p:nvPicPr>
          <p:cNvPr id="83971" name="Picture 10" descr="xangel38"/>
          <p:cNvPicPr>
            <a:picLocks noChangeAspect="1" noChangeArrowheads="1"/>
          </p:cNvPicPr>
          <p:nvPr/>
        </p:nvPicPr>
        <p:blipFill>
          <a:blip r:embed="rId3"/>
          <a:srcRect/>
          <a:stretch>
            <a:fillRect/>
          </a:stretch>
        </p:blipFill>
        <p:spPr bwMode="auto">
          <a:xfrm>
            <a:off x="6129338" y="857250"/>
            <a:ext cx="2705100" cy="3429000"/>
          </a:xfrm>
          <a:prstGeom prst="rect">
            <a:avLst/>
          </a:prstGeom>
          <a:noFill/>
          <a:ln w="9525" algn="ctr">
            <a:noFill/>
            <a:miter lim="800000"/>
            <a:headEnd/>
            <a:tailEnd/>
          </a:ln>
        </p:spPr>
      </p:pic>
      <p:sp>
        <p:nvSpPr>
          <p:cNvPr id="3" name="CasellaDiTesto 2"/>
          <p:cNvSpPr txBox="1"/>
          <p:nvPr/>
        </p:nvSpPr>
        <p:spPr>
          <a:xfrm>
            <a:off x="928662" y="214290"/>
            <a:ext cx="7643866" cy="1323439"/>
          </a:xfrm>
          <a:prstGeom prst="rect">
            <a:avLst/>
          </a:prstGeom>
          <a:solidFill>
            <a:srgbClr val="FFFFFF">
              <a:alpha val="50196"/>
            </a:srgbClr>
          </a:solid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endParaRPr>
          </a:p>
        </p:txBody>
      </p:sp>
      <p:pic>
        <p:nvPicPr>
          <p:cNvPr id="83973" name="Picture 8" descr="xangel36"/>
          <p:cNvPicPr>
            <a:picLocks noChangeAspect="1" noChangeArrowheads="1"/>
          </p:cNvPicPr>
          <p:nvPr/>
        </p:nvPicPr>
        <p:blipFill>
          <a:blip r:embed="rId4"/>
          <a:srcRect/>
          <a:stretch>
            <a:fillRect/>
          </a:stretch>
        </p:blipFill>
        <p:spPr bwMode="auto">
          <a:xfrm>
            <a:off x="428625" y="1357313"/>
            <a:ext cx="3071813" cy="3071812"/>
          </a:xfrm>
          <a:prstGeom prst="rect">
            <a:avLst/>
          </a:prstGeom>
          <a:noFill/>
          <a:ln w="9525" algn="ctr">
            <a:noFill/>
            <a:miter lim="800000"/>
            <a:headEnd/>
            <a:tailEnd/>
          </a:ln>
        </p:spPr>
      </p:pic>
      <p:sp>
        <p:nvSpPr>
          <p:cNvPr id="5" name="Rettangolo 4"/>
          <p:cNvSpPr/>
          <p:nvPr/>
        </p:nvSpPr>
        <p:spPr>
          <a:xfrm>
            <a:off x="1857356" y="1785926"/>
            <a:ext cx="5572125" cy="2554288"/>
          </a:xfrm>
          <a:prstGeom prst="rect">
            <a:avLst/>
          </a:prstGeom>
          <a:solidFill>
            <a:srgbClr val="FFFFFF">
              <a:alpha val="69804"/>
            </a:srgbClr>
          </a:solidFill>
          <a:effectLst>
            <a:softEdge rad="127000"/>
          </a:effectLst>
        </p:spPr>
        <p:txBody>
          <a:bodyPr>
            <a:spAutoFit/>
          </a:bodyPr>
          <a:lstStyle/>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Nell’alto dei cieli</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licca per immagine full size"/>
          <p:cNvPicPr>
            <a:picLocks noChangeAspect="1" noChangeArrowheads="1"/>
          </p:cNvPicPr>
          <p:nvPr/>
        </p:nvPicPr>
        <p:blipFill>
          <a:blip r:embed="rId2"/>
          <a:srcRect/>
          <a:stretch>
            <a:fillRect/>
          </a:stretch>
        </p:blipFill>
        <p:spPr bwMode="auto">
          <a:xfrm>
            <a:off x="0" y="0"/>
            <a:ext cx="9139238" cy="6858000"/>
          </a:xfrm>
          <a:prstGeom prst="rect">
            <a:avLst/>
          </a:prstGeom>
          <a:noFill/>
          <a:ln w="9525">
            <a:noFill/>
            <a:miter lim="800000"/>
            <a:headEnd/>
            <a:tailEnd/>
          </a:ln>
        </p:spPr>
      </p:pic>
      <p:sp>
        <p:nvSpPr>
          <p:cNvPr id="3" name="CasellaDiTesto 2"/>
          <p:cNvSpPr txBox="1"/>
          <p:nvPr/>
        </p:nvSpPr>
        <p:spPr>
          <a:xfrm>
            <a:off x="285720" y="214290"/>
            <a:ext cx="5072097" cy="1938992"/>
          </a:xfrm>
          <a:prstGeom prst="rect">
            <a:avLst/>
          </a:prstGeom>
          <a:solidFill>
            <a:srgbClr val="FFFFFF">
              <a:alpha val="69804"/>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Benedetto è</a:t>
            </a:r>
          </a:p>
          <a:p>
            <a:pPr algn="ct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Benedetto è</a:t>
            </a:r>
          </a:p>
          <a:p>
            <a:pPr algn="ct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è colui che viene</a:t>
            </a:r>
          </a:p>
        </p:txBody>
      </p:sp>
      <p:sp>
        <p:nvSpPr>
          <p:cNvPr id="6" name="CasellaDiTesto 5"/>
          <p:cNvSpPr txBox="1"/>
          <p:nvPr/>
        </p:nvSpPr>
        <p:spPr>
          <a:xfrm>
            <a:off x="2214546" y="3714752"/>
            <a:ext cx="6572296" cy="2923877"/>
          </a:xfrm>
          <a:prstGeom prst="rect">
            <a:avLst/>
          </a:prstGeom>
          <a:solidFill>
            <a:srgbClr val="FFFFFF">
              <a:alpha val="69804"/>
            </a:srgbClr>
          </a:solidFill>
          <a:effectLst>
            <a:softEdge rad="127000"/>
          </a:effectLst>
        </p:spPr>
        <p:txBody>
          <a:bodyPr>
            <a:spAutoFit/>
          </a:bodyPr>
          <a:lstStyle/>
          <a:p>
            <a:pPr algn="ct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Benedetto è</a:t>
            </a:r>
          </a:p>
          <a:p>
            <a:pPr algn="ct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Benedetto è</a:t>
            </a:r>
          </a:p>
          <a:p>
            <a:pPr algn="ct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è colui che viene</a:t>
            </a:r>
          </a:p>
          <a:p>
            <a:pPr algn="ct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nel nome del Signore.</a:t>
            </a:r>
          </a:p>
          <a:p>
            <a:pPr>
              <a:defRPr/>
            </a:pPr>
            <a:endParaRPr lang="it-IT"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licca per immagine full size"/>
          <p:cNvPicPr>
            <a:picLocks noChangeAspect="1" noChangeArrowheads="1"/>
          </p:cNvPicPr>
          <p:nvPr/>
        </p:nvPicPr>
        <p:blipFill>
          <a:blip r:embed="rId2"/>
          <a:srcRect/>
          <a:stretch>
            <a:fillRect/>
          </a:stretch>
        </p:blipFill>
        <p:spPr bwMode="auto">
          <a:xfrm>
            <a:off x="0" y="714375"/>
            <a:ext cx="9063038" cy="5143500"/>
          </a:xfrm>
          <a:prstGeom prst="rect">
            <a:avLst/>
          </a:prstGeom>
          <a:noFill/>
          <a:ln w="9525">
            <a:noFill/>
            <a:miter lim="800000"/>
            <a:headEnd/>
            <a:tailEnd/>
          </a:ln>
        </p:spPr>
      </p:pic>
      <p:sp>
        <p:nvSpPr>
          <p:cNvPr id="3" name="CasellaDiTesto 2"/>
          <p:cNvSpPr txBox="1"/>
          <p:nvPr/>
        </p:nvSpPr>
        <p:spPr>
          <a:xfrm>
            <a:off x="928662" y="214290"/>
            <a:ext cx="7643866" cy="1323439"/>
          </a:xfrm>
          <a:prstGeom prst="rect">
            <a:avLst/>
          </a:prstGeom>
          <a:no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endParaRPr>
          </a:p>
        </p:txBody>
      </p:sp>
      <p:sp>
        <p:nvSpPr>
          <p:cNvPr id="5" name="Rettangolo 4"/>
          <p:cNvSpPr/>
          <p:nvPr/>
        </p:nvSpPr>
        <p:spPr>
          <a:xfrm>
            <a:off x="1714500" y="3000375"/>
            <a:ext cx="5572125" cy="2554288"/>
          </a:xfrm>
          <a:prstGeom prst="rect">
            <a:avLst/>
          </a:prstGeom>
        </p:spPr>
        <p:txBody>
          <a:bodyPr>
            <a:spAutoFit/>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Nell’alto dei cieli</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8" descr="http://www.micromedia.unisal.it/Natale.gif"/>
          <p:cNvPicPr>
            <a:picLocks noChangeAspect="1" noChangeArrowheads="1" noCrop="1"/>
          </p:cNvPicPr>
          <p:nvPr/>
        </p:nvPicPr>
        <p:blipFill>
          <a:blip r:embed="rId2"/>
          <a:srcRect/>
          <a:stretch>
            <a:fillRect/>
          </a:stretch>
        </p:blipFill>
        <p:spPr bwMode="auto">
          <a:xfrm>
            <a:off x="285750" y="0"/>
            <a:ext cx="8858250" cy="6962775"/>
          </a:xfrm>
          <a:prstGeom prst="rect">
            <a:avLst/>
          </a:prstGeom>
          <a:noFill/>
          <a:ln w="9525">
            <a:noFill/>
            <a:miter lim="800000"/>
            <a:headEnd/>
            <a:tailEnd/>
          </a:ln>
        </p:spPr>
      </p:pic>
      <p:sp>
        <p:nvSpPr>
          <p:cNvPr id="5" name="CasellaDiTesto 4"/>
          <p:cNvSpPr txBox="1"/>
          <p:nvPr/>
        </p:nvSpPr>
        <p:spPr>
          <a:xfrm>
            <a:off x="4000496" y="357166"/>
            <a:ext cx="4786346" cy="1938992"/>
          </a:xfrm>
          <a:prstGeom prst="rect">
            <a:avLst/>
          </a:prstGeom>
          <a:solidFill>
            <a:srgbClr val="FFFFFF">
              <a:alpha val="60000"/>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il Signore</a:t>
            </a:r>
          </a:p>
        </p:txBody>
      </p:sp>
      <p:sp>
        <p:nvSpPr>
          <p:cNvPr id="6" name="Rettangolo 5"/>
          <p:cNvSpPr/>
          <p:nvPr/>
        </p:nvSpPr>
        <p:spPr>
          <a:xfrm>
            <a:off x="214313" y="3857625"/>
            <a:ext cx="3643312" cy="1323975"/>
          </a:xfrm>
          <a:prstGeom prst="rect">
            <a:avLst/>
          </a:prstGeom>
          <a:solidFill>
            <a:srgbClr val="FFFFFF">
              <a:alpha val="47843"/>
            </a:srgbClr>
          </a:solidFill>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p:txBody>
      </p:sp>
      <p:sp>
        <p:nvSpPr>
          <p:cNvPr id="8" name="CasellaDiTesto 7"/>
          <p:cNvSpPr txBox="1"/>
          <p:nvPr/>
        </p:nvSpPr>
        <p:spPr>
          <a:xfrm>
            <a:off x="3571875" y="5286375"/>
            <a:ext cx="5072063" cy="1323975"/>
          </a:xfrm>
          <a:prstGeom prst="rect">
            <a:avLst/>
          </a:prstGeom>
          <a:solidFill>
            <a:srgbClr val="FFFFFF">
              <a:alpha val="45098"/>
            </a:srgbClr>
          </a:solidFill>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il Signore</a:t>
            </a:r>
          </a:p>
          <a:p>
            <a:pP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Dio dell’universo</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3" descr="Eucaristia 7.JPG"/>
          <p:cNvPicPr>
            <a:picLocks noChangeAspect="1"/>
          </p:cNvPicPr>
          <p:nvPr/>
        </p:nvPicPr>
        <p:blipFill>
          <a:blip r:embed="rId2"/>
          <a:srcRect/>
          <a:stretch>
            <a:fillRect/>
          </a:stretch>
        </p:blipFill>
        <p:spPr bwMode="auto">
          <a:xfrm>
            <a:off x="1143000" y="0"/>
            <a:ext cx="6954838" cy="6858000"/>
          </a:xfrm>
          <a:prstGeom prst="rect">
            <a:avLst/>
          </a:prstGeom>
          <a:noFill/>
          <a:ln w="9525">
            <a:noFill/>
            <a:miter lim="800000"/>
            <a:headEnd/>
            <a:tailEnd/>
          </a:ln>
        </p:spPr>
      </p:pic>
      <p:sp>
        <p:nvSpPr>
          <p:cNvPr id="2" name="CasellaDiTesto 1"/>
          <p:cNvSpPr txBox="1"/>
          <p:nvPr/>
        </p:nvSpPr>
        <p:spPr>
          <a:xfrm>
            <a:off x="357188" y="642938"/>
            <a:ext cx="8786812" cy="3170237"/>
          </a:xfrm>
          <a:prstGeom prst="rect">
            <a:avLst/>
          </a:prstGeom>
          <a:solidFill>
            <a:srgbClr val="FFFFFF">
              <a:alpha val="69804"/>
            </a:srgbClr>
          </a:solidFill>
          <a:effectLst>
            <a:softEdge rad="127000"/>
          </a:effectLst>
        </p:spPr>
        <p:txBody>
          <a:bodyPr>
            <a:spAutoFit/>
          </a:bodyPr>
          <a:lstStyle/>
          <a:p>
            <a:pPr eaLnBrk="0" hangingPunct="0">
              <a:defRPr/>
            </a:pPr>
            <a:r>
              <a:rPr lang="it-IT" sz="4400" dirty="0">
                <a:latin typeface="Times" charset="0"/>
                <a:cs typeface="+mn-cs"/>
              </a:rPr>
              <a:t>Mistero della fede.</a:t>
            </a:r>
          </a:p>
          <a:p>
            <a:pPr eaLnBrk="0" hangingPunct="0">
              <a:defRPr/>
            </a:pPr>
            <a:endParaRPr lang="it-IT" dirty="0">
              <a:latin typeface="Times" charset="0"/>
              <a:cs typeface="+mn-cs"/>
            </a:endParaRP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Annunziamo la tua morte, Signore,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proclamiamo la tua risurrezione,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nell'attesa della tua venuta.</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santamariadellasperanzacesena.it/Immagini/02.jpg"/>
          <p:cNvPicPr>
            <a:picLocks noChangeAspect="1" noChangeArrowheads="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2" name="Rettangolo 1"/>
          <p:cNvSpPr/>
          <p:nvPr/>
        </p:nvSpPr>
        <p:spPr>
          <a:xfrm>
            <a:off x="1428728" y="285728"/>
            <a:ext cx="6357954"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 te che sei del mondo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il Creatore,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magine 2" descr="0015.tif"/>
          <p:cNvPicPr>
            <a:picLocks noChangeAspect="1"/>
          </p:cNvPicPr>
          <p:nvPr/>
        </p:nvPicPr>
        <p:blipFill>
          <a:blip r:embed="rId2"/>
          <a:srcRect/>
          <a:stretch>
            <a:fillRect/>
          </a:stretch>
        </p:blipFill>
        <p:spPr bwMode="auto">
          <a:xfrm>
            <a:off x="1643063" y="0"/>
            <a:ext cx="7500937" cy="6856413"/>
          </a:xfrm>
          <a:prstGeom prst="rect">
            <a:avLst/>
          </a:prstGeom>
          <a:noFill/>
          <a:ln w="9525">
            <a:noFill/>
            <a:miter lim="800000"/>
            <a:headEnd/>
            <a:tailEnd/>
          </a:ln>
        </p:spPr>
      </p:pic>
      <p:sp>
        <p:nvSpPr>
          <p:cNvPr id="3073" name="Rectangle 1"/>
          <p:cNvSpPr>
            <a:spLocks noChangeArrowheads="1"/>
          </p:cNvSpPr>
          <p:nvPr/>
        </p:nvSpPr>
        <p:spPr bwMode="auto">
          <a:xfrm>
            <a:off x="714375" y="285750"/>
            <a:ext cx="7450138" cy="5508625"/>
          </a:xfrm>
          <a:prstGeom prst="rect">
            <a:avLst/>
          </a:prstGeom>
          <a:solidFill>
            <a:srgbClr val="FFFFFF">
              <a:alpha val="80000"/>
            </a:srgbClr>
          </a:solidFill>
          <a:ln w="9525">
            <a:noFill/>
            <a:miter lim="800000"/>
            <a:headEnd/>
            <a:tailEnd/>
          </a:ln>
          <a:effectLst>
            <a:softEdge rad="317500"/>
          </a:effectLst>
        </p:spPr>
        <p:txBody>
          <a:bodyPr wrap="none" anchor="ctr">
            <a:spAutoFit/>
          </a:bodyPr>
          <a:lstStyle/>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Per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con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e in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a te, Dio Padre onnipotente,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nell'unità dello Spirito Santo,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ogni onore e gloria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per tutti i secoli dei secoli.</a:t>
            </a:r>
            <a:endParaRPr lang="it-IT" sz="4400" dirty="0">
              <a:solidFill>
                <a:srgbClr val="FF0000"/>
              </a:solidFill>
              <a:effectLst>
                <a:outerShdw blurRad="38100" dist="38100" dir="2700000" algn="tl">
                  <a:srgbClr val="000000">
                    <a:alpha val="43137"/>
                  </a:srgbClr>
                </a:outerShdw>
              </a:effectLst>
              <a:cs typeface="+mn-cs"/>
            </a:endParaRPr>
          </a:p>
          <a:p>
            <a:pPr algn="r" eaLnBrk="0" hangingPunct="0">
              <a:defRPr/>
            </a:pPr>
            <a:r>
              <a:rPr lang="it-IT" sz="4400" b="1" dirty="0">
                <a:solidFill>
                  <a:srgbClr val="FF0000"/>
                </a:solidFill>
                <a:effectLst>
                  <a:outerShdw blurRad="38100" dist="38100" dir="2700000" algn="tl">
                    <a:srgbClr val="000000">
                      <a:alpha val="43137"/>
                    </a:srgbClr>
                  </a:outerShdw>
                </a:effectLst>
                <a:ea typeface="Times New Roman" pitchFamily="18" charset="0"/>
                <a:cs typeface="+mn-cs"/>
              </a:rPr>
              <a:t>Amen.</a:t>
            </a:r>
            <a:endParaRPr lang="it-IT" sz="4400" dirty="0">
              <a:solidFill>
                <a:srgbClr val="FF0000"/>
              </a:solidFill>
              <a:effectLst>
                <a:outerShdw blurRad="38100" dist="38100" dir="2700000" algn="tl">
                  <a:srgbClr val="000000">
                    <a:alpha val="43137"/>
                  </a:srgbClr>
                </a:outerShdw>
              </a:effectLst>
              <a:cs typeface="+mn-cs"/>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Nativité icone cop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20568"/>
            <a:ext cx="9119644" cy="6837432"/>
          </a:xfrm>
          <a:prstGeom prst="rect">
            <a:avLst/>
          </a:prstGeom>
          <a:ln w="57150" cmpd="thickThin">
            <a:solidFill>
              <a:srgbClr val="FF9900"/>
            </a:solidFill>
            <a:miter lim="800000"/>
            <a:headEnd/>
            <a:tailEnd/>
          </a:ln>
        </p:spPr>
      </p:pic>
      <p:sp>
        <p:nvSpPr>
          <p:cNvPr id="101378" name="Rectangle 1"/>
          <p:cNvSpPr>
            <a:spLocks noChangeArrowheads="1"/>
          </p:cNvSpPr>
          <p:nvPr/>
        </p:nvSpPr>
        <p:spPr bwMode="auto">
          <a:xfrm>
            <a:off x="357158" y="-5417"/>
            <a:ext cx="8215370" cy="6863417"/>
          </a:xfrm>
          <a:prstGeom prst="rect">
            <a:avLst/>
          </a:prstGeom>
          <a:solidFill>
            <a:srgbClr val="FFFFFF">
              <a:alpha val="69804"/>
            </a:srgbClr>
          </a:solidFill>
          <a:ln w="9525">
            <a:noFill/>
            <a:miter lim="800000"/>
            <a:headEnd/>
            <a:tailEnd/>
          </a:ln>
          <a:effectLst>
            <a:softEdge rad="63500"/>
          </a:effectLst>
        </p:spPr>
        <p:txBody>
          <a:bodyPr anchor="ctr">
            <a:spAutoFit/>
          </a:bodyPr>
          <a:lstStyle/>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Padre nostro, che sei nei cieli,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sia santificato il tuo nome,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venga il tuo regno,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sia fatta la tua volontà,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come in cielo così in terra.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Dacci oggi il nostro pane quotidiano,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e rimetti a noi i nostri debiti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come noi li rimettiamo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ai nostri debitori,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e non ci indurre in tentazione,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ma liberaci dal male.</a:t>
            </a:r>
            <a:endParaRPr lang="it-IT" sz="4000" dirty="0">
              <a:solidFill>
                <a:prstClr val="black"/>
              </a:solidFill>
              <a:effectLst>
                <a:outerShdw blurRad="38100" dist="38100" dir="2700000" algn="tl">
                  <a:srgbClr val="000000">
                    <a:alpha val="43137"/>
                  </a:srgbClr>
                </a:outerShdw>
              </a:effectLs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Nativité Chi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406" y="0"/>
            <a:ext cx="9118594" cy="6886869"/>
          </a:xfrm>
          <a:prstGeom prst="rect">
            <a:avLst/>
          </a:prstGeom>
          <a:ln w="57150">
            <a:solidFill>
              <a:srgbClr val="3366FF"/>
            </a:solidFill>
            <a:miter lim="800000"/>
            <a:headEnd/>
            <a:tailEnd/>
          </a:ln>
        </p:spPr>
      </p:pic>
      <p:sp>
        <p:nvSpPr>
          <p:cNvPr id="116737" name="Rectangle 1"/>
          <p:cNvSpPr>
            <a:spLocks noChangeArrowheads="1"/>
          </p:cNvSpPr>
          <p:nvPr/>
        </p:nvSpPr>
        <p:spPr bwMode="auto">
          <a:xfrm>
            <a:off x="142860" y="0"/>
            <a:ext cx="8858280" cy="2123658"/>
          </a:xfrm>
          <a:prstGeom prst="rect">
            <a:avLst/>
          </a:prstGeom>
          <a:solidFill>
            <a:srgbClr val="FFFFFF">
              <a:alpha val="69804"/>
            </a:srgbClr>
          </a:solidFill>
          <a:ln w="9525">
            <a:noFill/>
            <a:miter lim="800000"/>
            <a:headEnd/>
            <a:tailEnd/>
          </a:ln>
          <a:effectLst>
            <a:softEdge rad="127000"/>
          </a:effectLst>
        </p:spPr>
        <p:txBody>
          <a:bodyPr anchor="ctr">
            <a:spAutoFit/>
          </a:bodyPr>
          <a:lstStyle/>
          <a:p>
            <a:pPr algn="ctr" eaLnBrk="0" hangingPunct="0">
              <a:defRPr/>
            </a:pPr>
            <a:r>
              <a:rPr lang="it-IT" sz="4400" b="1" dirty="0">
                <a:effectLst>
                  <a:outerShdw blurRad="38100" dist="38100" dir="2700000" algn="tl">
                    <a:srgbClr val="000000">
                      <a:alpha val="43137"/>
                    </a:srgbClr>
                  </a:outerShdw>
                </a:effectLst>
                <a:ea typeface="Times New Roman" pitchFamily="18" charset="0"/>
                <a:cs typeface="+mn-cs"/>
              </a:rPr>
              <a:t>Tuo è il regno,</a:t>
            </a:r>
          </a:p>
          <a:p>
            <a:pPr algn="ctr" eaLnBrk="0" hangingPunct="0">
              <a:defRPr/>
            </a:pPr>
            <a:r>
              <a:rPr lang="it-IT" sz="4400" b="1" dirty="0">
                <a:effectLst>
                  <a:outerShdw blurRad="38100" dist="38100" dir="2700000" algn="tl">
                    <a:srgbClr val="000000">
                      <a:alpha val="43137"/>
                    </a:srgbClr>
                  </a:outerShdw>
                </a:effectLst>
                <a:ea typeface="Times New Roman" pitchFamily="18" charset="0"/>
                <a:cs typeface="+mn-cs"/>
              </a:rPr>
              <a:t>tua la potenza</a:t>
            </a:r>
          </a:p>
          <a:p>
            <a:pPr algn="ctr" eaLnBrk="0" hangingPunct="0">
              <a:defRPr/>
            </a:pPr>
            <a:r>
              <a:rPr lang="it-IT" sz="4400" b="1" dirty="0">
                <a:effectLst>
                  <a:outerShdw blurRad="38100" dist="38100" dir="2700000" algn="tl">
                    <a:srgbClr val="000000">
                      <a:alpha val="43137"/>
                    </a:srgbClr>
                  </a:outerShdw>
                </a:effectLst>
                <a:ea typeface="Times New Roman" pitchFamily="18" charset="0"/>
                <a:cs typeface="+mn-cs"/>
              </a:rPr>
              <a:t>e la gloria nei secoli.</a:t>
            </a:r>
            <a:endParaRPr lang="it-IT" sz="4400" dirty="0">
              <a:effectLst>
                <a:outerShdw blurRad="38100" dist="38100" dir="2700000" algn="tl">
                  <a:srgbClr val="000000">
                    <a:alpha val="43137"/>
                  </a:srgbClr>
                </a:outerShdw>
              </a:effectLs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4"/>
                                        </p:tgtEl>
                                        <p:attrNameLst>
                                          <p:attrName>ppt_x</p:attrName>
                                          <p:attrName>ppt_y</p:attrName>
                                        </p:attrNameLst>
                                      </p:cBhvr>
                                    </p:animMotion>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kyrieeleison.eu/liturgia/maternita_maria.gif"/>
          <p:cNvPicPr>
            <a:picLocks noChangeAspect="1" noChangeArrowheads="1" noCrop="1"/>
          </p:cNvPicPr>
          <p:nvPr/>
        </p:nvPicPr>
        <p:blipFill>
          <a:blip r:embed="rId2"/>
          <a:srcRect/>
          <a:stretch>
            <a:fillRect/>
          </a:stretch>
        </p:blipFill>
        <p:spPr bwMode="auto">
          <a:xfrm>
            <a:off x="0" y="0"/>
            <a:ext cx="6469063" cy="6858000"/>
          </a:xfrm>
          <a:prstGeom prst="rect">
            <a:avLst/>
          </a:prstGeom>
          <a:noFill/>
          <a:ln w="9525">
            <a:noFill/>
            <a:miter lim="800000"/>
            <a:headEnd/>
            <a:tailEnd/>
          </a:ln>
        </p:spPr>
      </p:pic>
      <p:sp>
        <p:nvSpPr>
          <p:cNvPr id="92163" name="Rettangolo 1"/>
          <p:cNvSpPr>
            <a:spLocks noChangeArrowheads="1"/>
          </p:cNvSpPr>
          <p:nvPr/>
        </p:nvSpPr>
        <p:spPr bwMode="auto">
          <a:xfrm>
            <a:off x="5422900" y="214313"/>
            <a:ext cx="3721100" cy="4154487"/>
          </a:xfrm>
          <a:prstGeom prst="rect">
            <a:avLst/>
          </a:prstGeom>
          <a:noFill/>
          <a:ln w="9525">
            <a:noFill/>
            <a:miter lim="800000"/>
            <a:headEnd/>
            <a:tailEnd/>
          </a:ln>
        </p:spPr>
        <p:txBody>
          <a:bodyPr wrap="none">
            <a:spAutoFit/>
          </a:bodyPr>
          <a:lstStyle/>
          <a:p>
            <a:pPr eaLnBrk="0" hangingPunct="0"/>
            <a:r>
              <a:rPr lang="it-IT" sz="6600" b="1">
                <a:latin typeface="Tahoma" pitchFamily="34" charset="0"/>
                <a:cs typeface="Times New Roman" pitchFamily="18" charset="0"/>
              </a:rPr>
              <a:t>    La </a:t>
            </a:r>
          </a:p>
          <a:p>
            <a:pPr eaLnBrk="0" hangingPunct="0"/>
            <a:r>
              <a:rPr lang="it-IT" sz="6600" b="1">
                <a:latin typeface="Tahoma" pitchFamily="34" charset="0"/>
                <a:cs typeface="Times New Roman" pitchFamily="18" charset="0"/>
              </a:rPr>
              <a:t>    pace </a:t>
            </a:r>
          </a:p>
          <a:p>
            <a:pPr eaLnBrk="0" hangingPunct="0"/>
            <a:r>
              <a:rPr lang="it-IT" sz="6600" b="1">
                <a:latin typeface="Tahoma" pitchFamily="34" charset="0"/>
                <a:cs typeface="Times New Roman" pitchFamily="18" charset="0"/>
              </a:rPr>
              <a:t>    viene </a:t>
            </a:r>
          </a:p>
          <a:p>
            <a:pPr eaLnBrk="0" hangingPunct="0"/>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8" descr="http://immareli.altervista.org/ani/nativ.gif"/>
          <p:cNvPicPr>
            <a:picLocks noChangeAspect="1" noChangeArrowheads="1" noCrop="1"/>
          </p:cNvPicPr>
          <p:nvPr/>
        </p:nvPicPr>
        <p:blipFill>
          <a:blip r:embed="rId2"/>
          <a:srcRect/>
          <a:stretch>
            <a:fillRect/>
          </a:stretch>
        </p:blipFill>
        <p:spPr bwMode="auto">
          <a:xfrm>
            <a:off x="0" y="0"/>
            <a:ext cx="9185275" cy="6858000"/>
          </a:xfrm>
          <a:prstGeom prst="rect">
            <a:avLst/>
          </a:prstGeom>
          <a:noFill/>
          <a:ln w="9525">
            <a:noFill/>
            <a:miter lim="800000"/>
            <a:headEnd/>
            <a:tailEnd/>
          </a:ln>
        </p:spPr>
      </p:pic>
      <p:sp>
        <p:nvSpPr>
          <p:cNvPr id="93187" name="Rettangolo 1"/>
          <p:cNvSpPr>
            <a:spLocks noChangeArrowheads="1"/>
          </p:cNvSpPr>
          <p:nvPr/>
        </p:nvSpPr>
        <p:spPr bwMode="auto">
          <a:xfrm>
            <a:off x="6357938" y="142875"/>
            <a:ext cx="2574925" cy="3140075"/>
          </a:xfrm>
          <a:prstGeom prst="rect">
            <a:avLst/>
          </a:prstGeom>
          <a:noFill/>
          <a:ln w="9525">
            <a:noFill/>
            <a:miter lim="800000"/>
            <a:headEnd/>
            <a:tailEnd/>
          </a:ln>
        </p:spPr>
        <p:txBody>
          <a:bodyPr wrap="none">
            <a:spAutoFit/>
          </a:bodyPr>
          <a:lstStyle/>
          <a:p>
            <a:pPr eaLnBrk="0" hangingPunct="0"/>
            <a:r>
              <a:rPr lang="it-IT" sz="6600" b="1">
                <a:solidFill>
                  <a:srgbClr val="FF0000"/>
                </a:solidFill>
                <a:latin typeface="Calibri" pitchFamily="34" charset="0"/>
              </a:rPr>
              <a:t>entra </a:t>
            </a:r>
          </a:p>
          <a:p>
            <a:pPr eaLnBrk="0" hangingPunct="0"/>
            <a:r>
              <a:rPr lang="it-IT" sz="6600" b="1">
                <a:solidFill>
                  <a:srgbClr val="FF0000"/>
                </a:solidFill>
                <a:latin typeface="Calibri" pitchFamily="34" charset="0"/>
              </a:rPr>
              <a:t>nel </a:t>
            </a:r>
          </a:p>
          <a:p>
            <a:pPr eaLnBrk="0" hangingPunct="0"/>
            <a:r>
              <a:rPr lang="it-IT" sz="6600" b="1">
                <a:solidFill>
                  <a:srgbClr val="FF0000"/>
                </a:solidFill>
                <a:latin typeface="Calibri" pitchFamily="34" charset="0"/>
              </a:rPr>
              <a:t>cuore, </a:t>
            </a:r>
            <a:endParaRPr lang="it-IT" sz="660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642938" y="1285875"/>
            <a:ext cx="3000375" cy="4154488"/>
          </a:xfrm>
          <a:prstGeom prst="rect">
            <a:avLst/>
          </a:prstGeom>
          <a:noFill/>
          <a:ln w="9525">
            <a:noFill/>
            <a:miter lim="800000"/>
            <a:headEnd/>
            <a:tailEnd/>
          </a:ln>
        </p:spPr>
        <p:txBody>
          <a:bodyPr anchor="ctr">
            <a:spAutoFit/>
          </a:bodyPr>
          <a:lstStyle/>
          <a:p>
            <a:pPr eaLnBrk="0" hangingPunct="0"/>
            <a:r>
              <a:rPr lang="it-IT" sz="6600" b="1">
                <a:solidFill>
                  <a:srgbClr val="00B0F0"/>
                </a:solidFill>
                <a:latin typeface="Tahoma" pitchFamily="34" charset="0"/>
                <a:ea typeface="Times New Roman" pitchFamily="18" charset="0"/>
                <a:cs typeface="Tahoma" pitchFamily="34" charset="0"/>
              </a:rPr>
              <a:t>si </a:t>
            </a:r>
          </a:p>
          <a:p>
            <a:pPr eaLnBrk="0" hangingPunct="0"/>
            <a:r>
              <a:rPr lang="it-IT" sz="6600" b="1">
                <a:solidFill>
                  <a:srgbClr val="00B0F0"/>
                </a:solidFill>
                <a:latin typeface="Tahoma" pitchFamily="34" charset="0"/>
                <a:ea typeface="Times New Roman" pitchFamily="18" charset="0"/>
                <a:cs typeface="Tahoma" pitchFamily="34" charset="0"/>
              </a:rPr>
              <a:t>vede </a:t>
            </a:r>
          </a:p>
          <a:p>
            <a:pPr eaLnBrk="0" hangingPunct="0"/>
            <a:r>
              <a:rPr lang="it-IT" sz="6600" b="1">
                <a:solidFill>
                  <a:srgbClr val="00B0F0"/>
                </a:solidFill>
                <a:latin typeface="Tahoma" pitchFamily="34" charset="0"/>
                <a:ea typeface="Times New Roman" pitchFamily="18" charset="0"/>
                <a:cs typeface="Tahoma" pitchFamily="34" charset="0"/>
              </a:rPr>
              <a:t>sul </a:t>
            </a:r>
          </a:p>
          <a:p>
            <a:pPr eaLnBrk="0" hangingPunct="0"/>
            <a:r>
              <a:rPr lang="it-IT" sz="6600" b="1">
                <a:solidFill>
                  <a:srgbClr val="00B0F0"/>
                </a:solidFill>
                <a:latin typeface="Tahoma" pitchFamily="34" charset="0"/>
                <a:ea typeface="Times New Roman" pitchFamily="18" charset="0"/>
                <a:cs typeface="Tahoma" pitchFamily="34" charset="0"/>
              </a:rPr>
              <a:t>volto</a:t>
            </a:r>
            <a:r>
              <a:rPr lang="it-IT" sz="6600">
                <a:solidFill>
                  <a:srgbClr val="00B0F0"/>
                </a:solidFill>
                <a:latin typeface="Calibri" pitchFamily="34" charset="0"/>
                <a:ea typeface="Calibri" pitchFamily="34" charset="0"/>
                <a:cs typeface="Times New Roman" pitchFamily="18" charset="0"/>
              </a:rPr>
              <a:t> </a:t>
            </a:r>
            <a:endParaRPr lang="it-IT" sz="6600">
              <a:solidFill>
                <a:srgbClr val="00B0F0"/>
              </a:solidFill>
              <a:latin typeface="Calibri" pitchFamily="34" charset="0"/>
            </a:endParaRPr>
          </a:p>
        </p:txBody>
      </p:sp>
      <p:pic>
        <p:nvPicPr>
          <p:cNvPr id="94211" name="Picture 2" descr="http://immareli.altervista.org/ani/nativ01.gif"/>
          <p:cNvPicPr>
            <a:picLocks noChangeAspect="1" noChangeArrowheads="1" noCrop="1"/>
          </p:cNvPicPr>
          <p:nvPr/>
        </p:nvPicPr>
        <p:blipFill>
          <a:blip r:embed="rId2"/>
          <a:srcRect/>
          <a:stretch>
            <a:fillRect/>
          </a:stretch>
        </p:blipFill>
        <p:spPr bwMode="auto">
          <a:xfrm>
            <a:off x="4071938" y="0"/>
            <a:ext cx="5072062" cy="688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http://tillilh9821.altervista.org/albums/userpics/10001/kendraburton.jpg"/>
          <p:cNvPicPr>
            <a:picLocks noChangeAspect="1" noChangeArrowheads="1"/>
          </p:cNvPicPr>
          <p:nvPr/>
        </p:nvPicPr>
        <p:blipFill>
          <a:blip r:embed="rId2"/>
          <a:srcRect/>
          <a:stretch>
            <a:fillRect/>
          </a:stretch>
        </p:blipFill>
        <p:spPr bwMode="auto">
          <a:xfrm>
            <a:off x="428625" y="285750"/>
            <a:ext cx="5959475" cy="5929313"/>
          </a:xfrm>
          <a:prstGeom prst="rect">
            <a:avLst/>
          </a:prstGeom>
          <a:noFill/>
          <a:ln w="9525">
            <a:noFill/>
            <a:miter lim="800000"/>
            <a:headEnd/>
            <a:tailEnd/>
          </a:ln>
        </p:spPr>
      </p:pic>
      <p:sp>
        <p:nvSpPr>
          <p:cNvPr id="95235" name="Rettangolo 1"/>
          <p:cNvSpPr>
            <a:spLocks noChangeArrowheads="1"/>
          </p:cNvSpPr>
          <p:nvPr/>
        </p:nvSpPr>
        <p:spPr bwMode="auto">
          <a:xfrm>
            <a:off x="6143625" y="857250"/>
            <a:ext cx="3532188" cy="5170488"/>
          </a:xfrm>
          <a:prstGeom prst="rect">
            <a:avLst/>
          </a:prstGeom>
          <a:noFill/>
          <a:ln w="9525">
            <a:noFill/>
            <a:miter lim="800000"/>
            <a:headEnd/>
            <a:tailEnd/>
          </a:ln>
        </p:spPr>
        <p:txBody>
          <a:bodyPr>
            <a:spAutoFit/>
          </a:bodyPr>
          <a:lstStyle/>
          <a:p>
            <a:pPr eaLnBrk="0" hangingPunct="0"/>
            <a:r>
              <a:rPr lang="it-IT" sz="6600" b="1">
                <a:latin typeface="Calibri" pitchFamily="34" charset="0"/>
              </a:rPr>
              <a:t>  </a:t>
            </a:r>
            <a:r>
              <a:rPr lang="it-IT" sz="6600" b="1">
                <a:solidFill>
                  <a:srgbClr val="FF0000"/>
                </a:solidFill>
                <a:latin typeface="Calibri" pitchFamily="34" charset="0"/>
              </a:rPr>
              <a:t>Ora </a:t>
            </a:r>
          </a:p>
          <a:p>
            <a:pPr eaLnBrk="0" hangingPunct="0"/>
            <a:r>
              <a:rPr lang="it-IT" sz="6600" b="1">
                <a:solidFill>
                  <a:srgbClr val="FF0000"/>
                </a:solidFill>
                <a:latin typeface="Calibri" pitchFamily="34" charset="0"/>
              </a:rPr>
              <a:t>  ti </a:t>
            </a:r>
          </a:p>
          <a:p>
            <a:pPr eaLnBrk="0" hangingPunct="0"/>
            <a:r>
              <a:rPr lang="it-IT" sz="6600" b="1">
                <a:solidFill>
                  <a:srgbClr val="FF0000"/>
                </a:solidFill>
                <a:latin typeface="Calibri" pitchFamily="34" charset="0"/>
              </a:rPr>
              <a:t>  stringo </a:t>
            </a:r>
          </a:p>
          <a:p>
            <a:pPr eaLnBrk="0" hangingPunct="0"/>
            <a:r>
              <a:rPr lang="it-IT" sz="6600" b="1">
                <a:solidFill>
                  <a:srgbClr val="FF0000"/>
                </a:solidFill>
                <a:latin typeface="Calibri" pitchFamily="34" charset="0"/>
              </a:rPr>
              <a:t>  la </a:t>
            </a:r>
          </a:p>
          <a:p>
            <a:pPr eaLnBrk="0" hangingPunct="0"/>
            <a:r>
              <a:rPr lang="it-IT" sz="6600" b="1">
                <a:solidFill>
                  <a:srgbClr val="FF0000"/>
                </a:solidFill>
                <a:latin typeface="Calibri" pitchFamily="34" charset="0"/>
              </a:rPr>
              <a:t>  mano </a:t>
            </a:r>
            <a:endParaRPr lang="it-IT" sz="660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C72A8"/>
        </a:solidFill>
        <a:effectLst/>
      </p:bgPr>
    </p:bg>
    <p:spTree>
      <p:nvGrpSpPr>
        <p:cNvPr id="1" name=""/>
        <p:cNvGrpSpPr/>
        <p:nvPr/>
      </p:nvGrpSpPr>
      <p:grpSpPr>
        <a:xfrm>
          <a:off x="0" y="0"/>
          <a:ext cx="0" cy="0"/>
          <a:chOff x="0" y="0"/>
          <a:chExt cx="0" cy="0"/>
        </a:xfrm>
      </p:grpSpPr>
      <p:pic>
        <p:nvPicPr>
          <p:cNvPr id="25602" name="Picture 8" descr="http://www.micromedia.unisal.it/Natale.gif"/>
          <p:cNvPicPr>
            <a:picLocks noChangeAspect="1" noChangeArrowheads="1" noCrop="1"/>
          </p:cNvPicPr>
          <p:nvPr/>
        </p:nvPicPr>
        <p:blipFill>
          <a:blip r:embed="rId2"/>
          <a:srcRect/>
          <a:stretch>
            <a:fillRect/>
          </a:stretch>
        </p:blipFill>
        <p:spPr bwMode="auto">
          <a:xfrm>
            <a:off x="357188" y="571500"/>
            <a:ext cx="8180387" cy="6429375"/>
          </a:xfrm>
          <a:prstGeom prst="rect">
            <a:avLst/>
          </a:prstGeom>
          <a:noFill/>
          <a:ln w="9525">
            <a:noFill/>
            <a:miter lim="800000"/>
            <a:headEnd/>
            <a:tailEnd/>
          </a:ln>
        </p:spPr>
      </p:pic>
      <p:sp>
        <p:nvSpPr>
          <p:cNvPr id="2" name="Rettangolo 1"/>
          <p:cNvSpPr/>
          <p:nvPr/>
        </p:nvSpPr>
        <p:spPr>
          <a:xfrm>
            <a:off x="1428728" y="0"/>
            <a:ext cx="6429389"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mancano pani e fuoco,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 mio Signore.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4" descr="Clicca per immagine full size"/>
          <p:cNvPicPr>
            <a:picLocks noChangeAspect="1" noChangeArrowheads="1"/>
          </p:cNvPicPr>
          <p:nvPr/>
        </p:nvPicPr>
        <p:blipFill>
          <a:blip r:embed="rId2"/>
          <a:srcRect/>
          <a:stretch>
            <a:fillRect/>
          </a:stretch>
        </p:blipFill>
        <p:spPr bwMode="auto">
          <a:xfrm>
            <a:off x="642938" y="928688"/>
            <a:ext cx="7654925" cy="5492750"/>
          </a:xfrm>
          <a:prstGeom prst="rect">
            <a:avLst/>
          </a:prstGeom>
          <a:noFill/>
          <a:ln w="9525">
            <a:noFill/>
            <a:miter lim="800000"/>
            <a:headEnd/>
            <a:tailEnd/>
          </a:ln>
        </p:spPr>
      </p:pic>
      <p:sp>
        <p:nvSpPr>
          <p:cNvPr id="96259" name="Rectangle 3"/>
          <p:cNvSpPr>
            <a:spLocks noChangeArrowheads="1"/>
          </p:cNvSpPr>
          <p:nvPr/>
        </p:nvSpPr>
        <p:spPr bwMode="auto">
          <a:xfrm>
            <a:off x="285750" y="357188"/>
            <a:ext cx="7624763"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96260" name="Rectangle 4"/>
          <p:cNvSpPr>
            <a:spLocks noChangeArrowheads="1"/>
          </p:cNvSpPr>
          <p:nvPr/>
        </p:nvSpPr>
        <p:spPr bwMode="auto">
          <a:xfrm>
            <a:off x="733425" y="4929188"/>
            <a:ext cx="8299450"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2214563" y="5357813"/>
            <a:ext cx="6929437" cy="1108075"/>
          </a:xfrm>
          <a:prstGeom prst="rect">
            <a:avLst/>
          </a:prstGeom>
          <a:noFill/>
          <a:ln w="9525">
            <a:noFill/>
            <a:miter lim="800000"/>
            <a:headEnd/>
            <a:tailEnd/>
          </a:ln>
        </p:spPr>
        <p:txBody>
          <a:bodyPr anchor="ctr">
            <a:spAutoFit/>
          </a:bodyPr>
          <a:lstStyle/>
          <a:p>
            <a:pPr eaLnBrk="0" hangingPunct="0"/>
            <a:r>
              <a:rPr lang="it-IT" sz="6600">
                <a:latin typeface="Tahoma" pitchFamily="34" charset="0"/>
                <a:ea typeface="Times New Roman" pitchFamily="18" charset="0"/>
                <a:cs typeface="Tahoma" pitchFamily="34" charset="0"/>
              </a:rPr>
              <a:t>attorno al Signore </a:t>
            </a:r>
            <a:endParaRPr lang="it-IT" sz="6600">
              <a:latin typeface="Calibri" pitchFamily="34" charset="0"/>
              <a:ea typeface="Times New Roman" pitchFamily="18" charset="0"/>
              <a:cs typeface="Tahoma" pitchFamily="34" charset="0"/>
            </a:endParaRPr>
          </a:p>
        </p:txBody>
      </p:sp>
      <p:sp>
        <p:nvSpPr>
          <p:cNvPr id="97283" name="Rettangolo 3"/>
          <p:cNvSpPr>
            <a:spLocks noChangeArrowheads="1"/>
          </p:cNvSpPr>
          <p:nvPr/>
        </p:nvSpPr>
        <p:spPr bwMode="auto">
          <a:xfrm>
            <a:off x="2860675" y="0"/>
            <a:ext cx="6283325" cy="1108075"/>
          </a:xfrm>
          <a:prstGeom prst="rect">
            <a:avLst/>
          </a:prstGeom>
          <a:noFill/>
          <a:ln w="9525">
            <a:noFill/>
            <a:miter lim="800000"/>
            <a:headEnd/>
            <a:tailEnd/>
          </a:ln>
        </p:spPr>
        <p:txBody>
          <a:bodyPr wrap="none">
            <a:spAutoFit/>
          </a:bodyPr>
          <a:lstStyle/>
          <a:p>
            <a:pPr eaLnBrk="0" hangingPunct="0"/>
            <a:r>
              <a:rPr lang="it-IT" sz="6600">
                <a:solidFill>
                  <a:srgbClr val="000000"/>
                </a:solidFill>
                <a:latin typeface="Tahoma" pitchFamily="34" charset="0"/>
                <a:ea typeface="Times New Roman" pitchFamily="18" charset="0"/>
                <a:cs typeface="Tahoma" pitchFamily="34" charset="0"/>
              </a:rPr>
              <a:t>Questa amicizia </a:t>
            </a:r>
            <a:endParaRPr lang="it-IT">
              <a:latin typeface="Calibri" pitchFamily="34" charset="0"/>
              <a:ea typeface="Times New Roman" pitchFamily="18" charset="0"/>
              <a:cs typeface="Tahoma" pitchFamily="34" charset="0"/>
            </a:endParaRPr>
          </a:p>
        </p:txBody>
      </p:sp>
      <p:pic>
        <p:nvPicPr>
          <p:cNvPr id="97284" name="Picture 14" descr="http://tillilh9821.altervista.org/albums/userpics/10001/ist2_865859_nativity_kids.jpg"/>
          <p:cNvPicPr>
            <a:picLocks noChangeAspect="1" noChangeArrowheads="1"/>
          </p:cNvPicPr>
          <p:nvPr/>
        </p:nvPicPr>
        <p:blipFill>
          <a:blip r:embed="rId2"/>
          <a:srcRect/>
          <a:stretch>
            <a:fillRect/>
          </a:stretch>
        </p:blipFill>
        <p:spPr bwMode="auto">
          <a:xfrm>
            <a:off x="785813" y="1714500"/>
            <a:ext cx="6473825" cy="3116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descr="natale12"/>
          <p:cNvPicPr>
            <a:picLocks noChangeAspect="1" noChangeArrowheads="1" noCrop="1"/>
          </p:cNvPicPr>
          <p:nvPr/>
        </p:nvPicPr>
        <p:blipFill>
          <a:blip r:embed="rId2"/>
          <a:srcRect/>
          <a:stretch>
            <a:fillRect/>
          </a:stretch>
        </p:blipFill>
        <p:spPr bwMode="auto">
          <a:xfrm>
            <a:off x="1000125" y="1928813"/>
            <a:ext cx="6985000" cy="3146425"/>
          </a:xfrm>
          <a:prstGeom prst="rect">
            <a:avLst/>
          </a:prstGeom>
          <a:noFill/>
          <a:ln w="9525">
            <a:noFill/>
            <a:miter lim="800000"/>
            <a:headEnd/>
            <a:tailEnd/>
          </a:ln>
        </p:spPr>
      </p:pic>
      <p:sp>
        <p:nvSpPr>
          <p:cNvPr id="95235" name="Rettangolo 2"/>
          <p:cNvSpPr>
            <a:spLocks noChangeArrowheads="1"/>
          </p:cNvSpPr>
          <p:nvPr/>
        </p:nvSpPr>
        <p:spPr bwMode="auto">
          <a:xfrm>
            <a:off x="214282" y="4786322"/>
            <a:ext cx="5646802" cy="1107996"/>
          </a:xfrm>
          <a:prstGeom prst="rect">
            <a:avLst/>
          </a:prstGeom>
          <a:solidFill>
            <a:srgbClr val="FFFFFF">
              <a:alpha val="69804"/>
            </a:srgbClr>
          </a:solidFill>
          <a:effectLst>
            <a:softEdge rad="63500"/>
          </a:effectLst>
        </p:spPr>
        <p:txBody>
          <a:bodyPr wrap="none">
            <a:spAutoFit/>
          </a:bodyPr>
          <a:lstStyle/>
          <a:p>
            <a:pPr algn="ctr" eaLnBrk="0" hangingPunct="0">
              <a:defRPr/>
            </a:pPr>
            <a:r>
              <a:rPr lang="it-IT" sz="6600" dirty="0">
                <a:solidFill>
                  <a:srgbClr val="000000"/>
                </a:solidFill>
                <a:latin typeface="Tahoma" pitchFamily="34" charset="0"/>
                <a:ea typeface="Times New Roman" pitchFamily="18" charset="0"/>
                <a:cs typeface="Tahoma" pitchFamily="34" charset="0"/>
              </a:rPr>
              <a:t>non può finire.</a:t>
            </a:r>
          </a:p>
        </p:txBody>
      </p:sp>
      <p:sp>
        <p:nvSpPr>
          <p:cNvPr id="5" name="Rettangolo 4"/>
          <p:cNvSpPr/>
          <p:nvPr/>
        </p:nvSpPr>
        <p:spPr>
          <a:xfrm>
            <a:off x="2766292" y="1071546"/>
            <a:ext cx="6377707" cy="1107996"/>
          </a:xfrm>
          <a:prstGeom prst="rect">
            <a:avLst/>
          </a:prstGeom>
          <a:solidFill>
            <a:srgbClr val="FFFFFF">
              <a:alpha val="69804"/>
            </a:srgbClr>
          </a:solidFill>
          <a:effectLst>
            <a:softEdge rad="63500"/>
          </a:effectLst>
        </p:spPr>
        <p:txBody>
          <a:bodyPr wrap="none">
            <a:spAutoFit/>
          </a:bodyPr>
          <a:lstStyle/>
          <a:p>
            <a:pPr algn="ctr" eaLnBrk="0" hangingPunct="0">
              <a:defRPr/>
            </a:pPr>
            <a:r>
              <a:rPr lang="it-IT" sz="6600" dirty="0">
                <a:solidFill>
                  <a:srgbClr val="000000"/>
                </a:solidFill>
                <a:latin typeface="Tahoma" pitchFamily="34" charset="0"/>
                <a:ea typeface="Times New Roman" pitchFamily="18" charset="0"/>
                <a:cs typeface="Tahoma" pitchFamily="34" charset="0"/>
              </a:rPr>
              <a:t>è</a:t>
            </a:r>
            <a:r>
              <a:rPr lang="it-IT" sz="6600" dirty="0">
                <a:solidFill>
                  <a:srgbClr val="000000"/>
                </a:solidFill>
                <a:latin typeface="Calibri" pitchFamily="34" charset="0"/>
                <a:ea typeface="Times New Roman" pitchFamily="18" charset="0"/>
                <a:cs typeface="Tahoma" pitchFamily="34" charset="0"/>
              </a:rPr>
              <a:t> </a:t>
            </a:r>
            <a:r>
              <a:rPr lang="it-IT" sz="6600" dirty="0">
                <a:solidFill>
                  <a:srgbClr val="000000"/>
                </a:solidFill>
                <a:latin typeface="Tahoma" pitchFamily="34" charset="0"/>
                <a:ea typeface="Times New Roman" pitchFamily="18" charset="0"/>
                <a:cs typeface="Tahoma" pitchFamily="34" charset="0"/>
              </a:rPr>
              <a:t>troppo grande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kyrieeleison.eu/liturgia/maternita_maria.gif"/>
          <p:cNvPicPr>
            <a:picLocks noChangeAspect="1" noChangeArrowheads="1" noCrop="1"/>
          </p:cNvPicPr>
          <p:nvPr/>
        </p:nvPicPr>
        <p:blipFill>
          <a:blip r:embed="rId2"/>
          <a:srcRect/>
          <a:stretch>
            <a:fillRect/>
          </a:stretch>
        </p:blipFill>
        <p:spPr bwMode="auto">
          <a:xfrm>
            <a:off x="0" y="0"/>
            <a:ext cx="6469063" cy="6858000"/>
          </a:xfrm>
          <a:prstGeom prst="rect">
            <a:avLst/>
          </a:prstGeom>
          <a:noFill/>
          <a:ln w="9525">
            <a:noFill/>
            <a:miter lim="800000"/>
            <a:headEnd/>
            <a:tailEnd/>
          </a:ln>
        </p:spPr>
      </p:pic>
      <p:sp>
        <p:nvSpPr>
          <p:cNvPr id="99331" name="Rettangolo 1"/>
          <p:cNvSpPr>
            <a:spLocks noChangeArrowheads="1"/>
          </p:cNvSpPr>
          <p:nvPr/>
        </p:nvSpPr>
        <p:spPr bwMode="auto">
          <a:xfrm>
            <a:off x="5422900" y="214313"/>
            <a:ext cx="3721100" cy="4154487"/>
          </a:xfrm>
          <a:prstGeom prst="rect">
            <a:avLst/>
          </a:prstGeom>
          <a:noFill/>
          <a:ln w="9525">
            <a:noFill/>
            <a:miter lim="800000"/>
            <a:headEnd/>
            <a:tailEnd/>
          </a:ln>
        </p:spPr>
        <p:txBody>
          <a:bodyPr wrap="none">
            <a:spAutoFit/>
          </a:bodyPr>
          <a:lstStyle/>
          <a:p>
            <a:pPr eaLnBrk="0" hangingPunct="0"/>
            <a:r>
              <a:rPr lang="it-IT" sz="6600" b="1">
                <a:latin typeface="Tahoma" pitchFamily="34" charset="0"/>
                <a:cs typeface="Times New Roman" pitchFamily="18" charset="0"/>
              </a:rPr>
              <a:t>    La </a:t>
            </a:r>
          </a:p>
          <a:p>
            <a:pPr eaLnBrk="0" hangingPunct="0"/>
            <a:r>
              <a:rPr lang="it-IT" sz="6600" b="1">
                <a:latin typeface="Tahoma" pitchFamily="34" charset="0"/>
                <a:cs typeface="Times New Roman" pitchFamily="18" charset="0"/>
              </a:rPr>
              <a:t>    pace </a:t>
            </a:r>
          </a:p>
          <a:p>
            <a:pPr eaLnBrk="0" hangingPunct="0"/>
            <a:r>
              <a:rPr lang="it-IT" sz="6600" b="1">
                <a:latin typeface="Tahoma" pitchFamily="34" charset="0"/>
                <a:cs typeface="Times New Roman" pitchFamily="18" charset="0"/>
              </a:rPr>
              <a:t>    viene </a:t>
            </a:r>
          </a:p>
          <a:p>
            <a:pPr eaLnBrk="0" hangingPunct="0"/>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45B4"/>
        </a:solidFill>
        <a:effectLst/>
      </p:bgPr>
    </p:bg>
    <p:spTree>
      <p:nvGrpSpPr>
        <p:cNvPr id="1" name=""/>
        <p:cNvGrpSpPr/>
        <p:nvPr/>
      </p:nvGrpSpPr>
      <p:grpSpPr>
        <a:xfrm>
          <a:off x="0" y="0"/>
          <a:ext cx="0" cy="0"/>
          <a:chOff x="0" y="0"/>
          <a:chExt cx="0" cy="0"/>
        </a:xfrm>
      </p:grpSpPr>
      <p:pic>
        <p:nvPicPr>
          <p:cNvPr id="4" name="Picture 8" descr="http://immareli.altervista.org/ani/nativ.gif"/>
          <p:cNvPicPr>
            <a:picLocks noChangeAspect="1" noChangeArrowheads="1" noCrop="1"/>
          </p:cNvPicPr>
          <p:nvPr/>
        </p:nvPicPr>
        <p:blipFill>
          <a:blip r:embed="rId2" cstate="email"/>
          <a:srcRect/>
          <a:stretch>
            <a:fillRect/>
          </a:stretch>
        </p:blipFill>
        <p:spPr bwMode="auto">
          <a:xfrm>
            <a:off x="214282" y="785794"/>
            <a:ext cx="6218920" cy="4643446"/>
          </a:xfrm>
          <a:prstGeom prst="rect">
            <a:avLst/>
          </a:prstGeom>
          <a:noFill/>
          <a:ln w="9525">
            <a:noFill/>
            <a:miter lim="800000"/>
            <a:headEnd/>
            <a:tailEnd/>
          </a:ln>
          <a:effectLst>
            <a:softEdge rad="127000"/>
          </a:effectLst>
        </p:spPr>
      </p:pic>
      <p:sp>
        <p:nvSpPr>
          <p:cNvPr id="100355" name="Rettangolo 1"/>
          <p:cNvSpPr>
            <a:spLocks noChangeArrowheads="1"/>
          </p:cNvSpPr>
          <p:nvPr/>
        </p:nvSpPr>
        <p:spPr bwMode="auto">
          <a:xfrm>
            <a:off x="6357938" y="142875"/>
            <a:ext cx="2574925" cy="3140075"/>
          </a:xfrm>
          <a:prstGeom prst="rect">
            <a:avLst/>
          </a:prstGeom>
          <a:noFill/>
          <a:ln w="9525">
            <a:noFill/>
            <a:miter lim="800000"/>
            <a:headEnd/>
            <a:tailEnd/>
          </a:ln>
        </p:spPr>
        <p:txBody>
          <a:bodyPr wrap="none">
            <a:spAutoFit/>
          </a:bodyPr>
          <a:lstStyle/>
          <a:p>
            <a:pPr eaLnBrk="0" hangingPunct="0"/>
            <a:r>
              <a:rPr lang="it-IT" sz="6600" b="1">
                <a:solidFill>
                  <a:srgbClr val="FF0000"/>
                </a:solidFill>
                <a:latin typeface="Calibri" pitchFamily="34" charset="0"/>
              </a:rPr>
              <a:t>entra </a:t>
            </a:r>
          </a:p>
          <a:p>
            <a:pPr eaLnBrk="0" hangingPunct="0"/>
            <a:r>
              <a:rPr lang="it-IT" sz="6600" b="1">
                <a:solidFill>
                  <a:srgbClr val="FF0000"/>
                </a:solidFill>
                <a:latin typeface="Calibri" pitchFamily="34" charset="0"/>
              </a:rPr>
              <a:t>nel </a:t>
            </a:r>
          </a:p>
          <a:p>
            <a:pPr eaLnBrk="0" hangingPunct="0"/>
            <a:r>
              <a:rPr lang="it-IT" sz="6600" b="1">
                <a:solidFill>
                  <a:srgbClr val="FF0000"/>
                </a:solidFill>
                <a:latin typeface="Calibri" pitchFamily="34" charset="0"/>
              </a:rPr>
              <a:t>cuore, </a:t>
            </a:r>
            <a:endParaRPr lang="it-IT" sz="660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642938" y="1285875"/>
            <a:ext cx="3000375" cy="4154488"/>
          </a:xfrm>
          <a:prstGeom prst="rect">
            <a:avLst/>
          </a:prstGeom>
          <a:noFill/>
          <a:ln w="9525">
            <a:noFill/>
            <a:miter lim="800000"/>
            <a:headEnd/>
            <a:tailEnd/>
          </a:ln>
        </p:spPr>
        <p:txBody>
          <a:bodyPr anchor="ctr">
            <a:spAutoFit/>
          </a:bodyPr>
          <a:lstStyle/>
          <a:p>
            <a:pPr eaLnBrk="0" hangingPunct="0"/>
            <a:r>
              <a:rPr lang="it-IT" sz="6600" b="1">
                <a:solidFill>
                  <a:srgbClr val="00B0F0"/>
                </a:solidFill>
                <a:latin typeface="Tahoma" pitchFamily="34" charset="0"/>
                <a:ea typeface="Times New Roman" pitchFamily="18" charset="0"/>
                <a:cs typeface="Tahoma" pitchFamily="34" charset="0"/>
              </a:rPr>
              <a:t>si </a:t>
            </a:r>
          </a:p>
          <a:p>
            <a:pPr eaLnBrk="0" hangingPunct="0"/>
            <a:r>
              <a:rPr lang="it-IT" sz="6600" b="1">
                <a:solidFill>
                  <a:srgbClr val="00B0F0"/>
                </a:solidFill>
                <a:latin typeface="Tahoma" pitchFamily="34" charset="0"/>
                <a:ea typeface="Times New Roman" pitchFamily="18" charset="0"/>
                <a:cs typeface="Tahoma" pitchFamily="34" charset="0"/>
              </a:rPr>
              <a:t>vede </a:t>
            </a:r>
          </a:p>
          <a:p>
            <a:pPr eaLnBrk="0" hangingPunct="0"/>
            <a:r>
              <a:rPr lang="it-IT" sz="6600" b="1">
                <a:solidFill>
                  <a:srgbClr val="00B0F0"/>
                </a:solidFill>
                <a:latin typeface="Tahoma" pitchFamily="34" charset="0"/>
                <a:ea typeface="Times New Roman" pitchFamily="18" charset="0"/>
                <a:cs typeface="Tahoma" pitchFamily="34" charset="0"/>
              </a:rPr>
              <a:t>sul </a:t>
            </a:r>
          </a:p>
          <a:p>
            <a:pPr eaLnBrk="0" hangingPunct="0"/>
            <a:r>
              <a:rPr lang="it-IT" sz="6600" b="1">
                <a:solidFill>
                  <a:srgbClr val="00B0F0"/>
                </a:solidFill>
                <a:latin typeface="Tahoma" pitchFamily="34" charset="0"/>
                <a:ea typeface="Times New Roman" pitchFamily="18" charset="0"/>
                <a:cs typeface="Tahoma" pitchFamily="34" charset="0"/>
              </a:rPr>
              <a:t>volto</a:t>
            </a:r>
            <a:r>
              <a:rPr lang="it-IT" sz="6600">
                <a:solidFill>
                  <a:srgbClr val="00B0F0"/>
                </a:solidFill>
                <a:latin typeface="Calibri" pitchFamily="34" charset="0"/>
                <a:ea typeface="Calibri" pitchFamily="34" charset="0"/>
                <a:cs typeface="Times New Roman" pitchFamily="18" charset="0"/>
              </a:rPr>
              <a:t> </a:t>
            </a:r>
            <a:endParaRPr lang="it-IT" sz="6600">
              <a:solidFill>
                <a:srgbClr val="00B0F0"/>
              </a:solidFill>
              <a:latin typeface="Calibri" pitchFamily="34" charset="0"/>
            </a:endParaRPr>
          </a:p>
        </p:txBody>
      </p:sp>
      <p:pic>
        <p:nvPicPr>
          <p:cNvPr id="101379" name="Picture 2" descr="http://immareli.altervista.org/ani/nativ01.gif"/>
          <p:cNvPicPr>
            <a:picLocks noChangeAspect="1" noChangeArrowheads="1" noCrop="1"/>
          </p:cNvPicPr>
          <p:nvPr/>
        </p:nvPicPr>
        <p:blipFill>
          <a:blip r:embed="rId2"/>
          <a:srcRect/>
          <a:stretch>
            <a:fillRect/>
          </a:stretch>
        </p:blipFill>
        <p:spPr bwMode="auto">
          <a:xfrm>
            <a:off x="4071938" y="0"/>
            <a:ext cx="5072062" cy="688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http://tillilh9821.altervista.org/albums/userpics/10001/kendraburton.jpg"/>
          <p:cNvPicPr>
            <a:picLocks noChangeAspect="1" noChangeArrowheads="1"/>
          </p:cNvPicPr>
          <p:nvPr/>
        </p:nvPicPr>
        <p:blipFill>
          <a:blip r:embed="rId2"/>
          <a:srcRect/>
          <a:stretch>
            <a:fillRect/>
          </a:stretch>
        </p:blipFill>
        <p:spPr bwMode="auto">
          <a:xfrm>
            <a:off x="428625" y="285750"/>
            <a:ext cx="5959475" cy="5929313"/>
          </a:xfrm>
          <a:prstGeom prst="rect">
            <a:avLst/>
          </a:prstGeom>
          <a:noFill/>
          <a:ln w="9525">
            <a:noFill/>
            <a:miter lim="800000"/>
            <a:headEnd/>
            <a:tailEnd/>
          </a:ln>
        </p:spPr>
      </p:pic>
      <p:sp>
        <p:nvSpPr>
          <p:cNvPr id="102403" name="Rettangolo 1"/>
          <p:cNvSpPr>
            <a:spLocks noChangeArrowheads="1"/>
          </p:cNvSpPr>
          <p:nvPr/>
        </p:nvSpPr>
        <p:spPr bwMode="auto">
          <a:xfrm>
            <a:off x="6143625" y="857250"/>
            <a:ext cx="3532188" cy="5170488"/>
          </a:xfrm>
          <a:prstGeom prst="rect">
            <a:avLst/>
          </a:prstGeom>
          <a:noFill/>
          <a:ln w="9525">
            <a:noFill/>
            <a:miter lim="800000"/>
            <a:headEnd/>
            <a:tailEnd/>
          </a:ln>
        </p:spPr>
        <p:txBody>
          <a:bodyPr>
            <a:spAutoFit/>
          </a:bodyPr>
          <a:lstStyle/>
          <a:p>
            <a:pPr eaLnBrk="0" hangingPunct="0"/>
            <a:r>
              <a:rPr lang="it-IT" sz="6600" b="1">
                <a:latin typeface="Calibri" pitchFamily="34" charset="0"/>
              </a:rPr>
              <a:t>  </a:t>
            </a:r>
            <a:r>
              <a:rPr lang="it-IT" sz="6600" b="1">
                <a:solidFill>
                  <a:srgbClr val="FF0000"/>
                </a:solidFill>
                <a:latin typeface="Calibri" pitchFamily="34" charset="0"/>
              </a:rPr>
              <a:t>Ora </a:t>
            </a:r>
          </a:p>
          <a:p>
            <a:pPr eaLnBrk="0" hangingPunct="0"/>
            <a:r>
              <a:rPr lang="it-IT" sz="6600" b="1">
                <a:solidFill>
                  <a:srgbClr val="FF0000"/>
                </a:solidFill>
                <a:latin typeface="Calibri" pitchFamily="34" charset="0"/>
              </a:rPr>
              <a:t>  ti </a:t>
            </a:r>
          </a:p>
          <a:p>
            <a:pPr eaLnBrk="0" hangingPunct="0"/>
            <a:r>
              <a:rPr lang="it-IT" sz="6600" b="1">
                <a:solidFill>
                  <a:srgbClr val="FF0000"/>
                </a:solidFill>
                <a:latin typeface="Calibri" pitchFamily="34" charset="0"/>
              </a:rPr>
              <a:t>  stringo </a:t>
            </a:r>
          </a:p>
          <a:p>
            <a:pPr eaLnBrk="0" hangingPunct="0"/>
            <a:r>
              <a:rPr lang="it-IT" sz="6600" b="1">
                <a:solidFill>
                  <a:srgbClr val="FF0000"/>
                </a:solidFill>
                <a:latin typeface="Calibri" pitchFamily="34" charset="0"/>
              </a:rPr>
              <a:t>  la </a:t>
            </a:r>
          </a:p>
          <a:p>
            <a:pPr eaLnBrk="0" hangingPunct="0"/>
            <a:r>
              <a:rPr lang="it-IT" sz="6600" b="1">
                <a:solidFill>
                  <a:srgbClr val="FF0000"/>
                </a:solidFill>
                <a:latin typeface="Calibri" pitchFamily="34" charset="0"/>
              </a:rPr>
              <a:t>  mano </a:t>
            </a:r>
            <a:endParaRPr lang="it-IT" sz="660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4" descr="Clicca per immagine full size"/>
          <p:cNvPicPr>
            <a:picLocks noChangeAspect="1" noChangeArrowheads="1"/>
          </p:cNvPicPr>
          <p:nvPr/>
        </p:nvPicPr>
        <p:blipFill>
          <a:blip r:embed="rId2"/>
          <a:srcRect/>
          <a:stretch>
            <a:fillRect/>
          </a:stretch>
        </p:blipFill>
        <p:spPr bwMode="auto">
          <a:xfrm>
            <a:off x="642938" y="928688"/>
            <a:ext cx="7654925" cy="5492750"/>
          </a:xfrm>
          <a:prstGeom prst="rect">
            <a:avLst/>
          </a:prstGeom>
          <a:noFill/>
          <a:ln w="9525">
            <a:noFill/>
            <a:miter lim="800000"/>
            <a:headEnd/>
            <a:tailEnd/>
          </a:ln>
        </p:spPr>
      </p:pic>
      <p:sp>
        <p:nvSpPr>
          <p:cNvPr id="103427" name="Rectangle 3"/>
          <p:cNvSpPr>
            <a:spLocks noChangeArrowheads="1"/>
          </p:cNvSpPr>
          <p:nvPr/>
        </p:nvSpPr>
        <p:spPr bwMode="auto">
          <a:xfrm>
            <a:off x="285750" y="357188"/>
            <a:ext cx="7624763"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103428" name="Rectangle 4"/>
          <p:cNvSpPr>
            <a:spLocks noChangeArrowheads="1"/>
          </p:cNvSpPr>
          <p:nvPr/>
        </p:nvSpPr>
        <p:spPr bwMode="auto">
          <a:xfrm>
            <a:off x="733425" y="4929188"/>
            <a:ext cx="8299450"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57188" y="0"/>
            <a:ext cx="7643812" cy="5632450"/>
          </a:xfrm>
          <a:prstGeom prst="rect">
            <a:avLst/>
          </a:prstGeom>
          <a:noFill/>
          <a:ln w="9525">
            <a:noFill/>
            <a:miter lim="800000"/>
            <a:headEnd/>
            <a:tailEnd/>
          </a:ln>
          <a:effectLst/>
        </p:spPr>
        <p:txBody>
          <a:bodyPr anchor="ctr">
            <a:spAutoFit/>
          </a:bodyPr>
          <a:lstStyle/>
          <a:p>
            <a:pPr algn="just">
              <a:defRPr/>
            </a:pPr>
            <a:r>
              <a:rPr lang="it-IT" sz="4000" b="1" dirty="0">
                <a:latin typeface="Arial" pitchFamily="34" charset="0"/>
                <a:ea typeface="Times New Roman" pitchFamily="18" charset="0"/>
                <a:cs typeface="+mn-cs"/>
              </a:rPr>
              <a:t>Agnello di Dio,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abbi pietà di noi.</a:t>
            </a:r>
            <a:endParaRPr lang="it-IT" sz="4000" dirty="0">
              <a:effectLst>
                <a:outerShdw blurRad="38100" dist="38100" dir="2700000" algn="tl">
                  <a:srgbClr val="000000">
                    <a:alpha val="43137"/>
                  </a:srgbClr>
                </a:outerShdw>
              </a:effectLst>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Agnello di Dio,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abbi pietà di noi.</a:t>
            </a:r>
            <a:endParaRPr lang="it-IT" sz="4000" dirty="0">
              <a:effectLst>
                <a:outerShdw blurRad="38100" dist="38100" dir="2700000" algn="tl">
                  <a:srgbClr val="000000">
                    <a:alpha val="43137"/>
                  </a:srgbClr>
                </a:outerShdw>
              </a:effectLst>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Agnello di Dio,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dona a noi la pace.</a:t>
            </a:r>
            <a:endParaRPr lang="it-IT" sz="4000"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44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44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2375</Words>
  <Application>Microsoft Office PowerPoint</Application>
  <PresentationFormat>Presentazione su schermo (4:3)</PresentationFormat>
  <Paragraphs>381</Paragraphs>
  <Slides>117</Slides>
  <Notes>26</Notes>
  <HiddenSlides>0</HiddenSlides>
  <MMClips>0</MMClips>
  <ScaleCrop>false</ScaleCrop>
  <HeadingPairs>
    <vt:vector size="6" baseType="variant">
      <vt:variant>
        <vt:lpstr>Tema</vt:lpstr>
      </vt:variant>
      <vt:variant>
        <vt:i4>15</vt:i4>
      </vt:variant>
      <vt:variant>
        <vt:lpstr>Server OLE incorporati</vt:lpstr>
      </vt:variant>
      <vt:variant>
        <vt:i4>1</vt:i4>
      </vt:variant>
      <vt:variant>
        <vt:lpstr>Titoli diapositive</vt:lpstr>
      </vt:variant>
      <vt:variant>
        <vt:i4>117</vt:i4>
      </vt:variant>
    </vt:vector>
  </HeadingPairs>
  <TitlesOfParts>
    <vt:vector size="133" baseType="lpstr">
      <vt:lpstr>En blanco</vt:lpstr>
      <vt:lpstr>2_Struttura predefinita</vt:lpstr>
      <vt:lpstr>1_En blanco</vt:lpstr>
      <vt:lpstr>Tema di Office</vt:lpstr>
      <vt:lpstr>3_Struttura predefinita</vt:lpstr>
      <vt:lpstr>2_Tema di Office</vt:lpstr>
      <vt:lpstr>1_Tema di Office</vt:lpstr>
      <vt:lpstr>6_Tema di Office</vt:lpstr>
      <vt:lpstr>5_Tema di Office</vt:lpstr>
      <vt:lpstr>9_Tema di Office</vt:lpstr>
      <vt:lpstr>10_Tema di Office</vt:lpstr>
      <vt:lpstr>11_Tema di Office</vt:lpstr>
      <vt:lpstr>12_Tema di Office</vt:lpstr>
      <vt:lpstr>2_En blanco</vt:lpstr>
      <vt:lpstr>Struttura predefinita</vt:lpstr>
      <vt:lpstr>Diapositiva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Parrocchia della Cattedrale</dc:creator>
  <cp:keywords>Natale2;Premiazioni presepe</cp:keywords>
  <cp:lastModifiedBy>Me</cp:lastModifiedBy>
  <cp:revision>148</cp:revision>
  <dcterms:created xsi:type="dcterms:W3CDTF">2003-10-01T14:22:47Z</dcterms:created>
  <dcterms:modified xsi:type="dcterms:W3CDTF">2012-12-27T18:52:40Z</dcterms:modified>
</cp:coreProperties>
</file>